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307" r:id="rId4"/>
    <p:sldId id="308" r:id="rId5"/>
    <p:sldId id="306" r:id="rId6"/>
    <p:sldId id="285" r:id="rId7"/>
    <p:sldId id="295" r:id="rId8"/>
    <p:sldId id="273" r:id="rId9"/>
    <p:sldId id="287" r:id="rId10"/>
    <p:sldId id="281" r:id="rId11"/>
    <p:sldId id="289" r:id="rId12"/>
    <p:sldId id="302" r:id="rId13"/>
    <p:sldId id="303" r:id="rId14"/>
    <p:sldId id="296" r:id="rId15"/>
    <p:sldId id="304" r:id="rId16"/>
    <p:sldId id="297" r:id="rId17"/>
    <p:sldId id="305" r:id="rId18"/>
    <p:sldId id="300" r:id="rId19"/>
    <p:sldId id="278" r:id="rId20"/>
    <p:sldId id="299"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63521-D513-441D-B2AC-5C8D7D0312B2}" v="100" dt="2023-11-09T18:52:13.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1"/>
    <p:restoredTop sz="96327" autoAdjust="0"/>
  </p:normalViewPr>
  <p:slideViewPr>
    <p:cSldViewPr snapToGrid="0" snapToObjects="1">
      <p:cViewPr varScale="1">
        <p:scale>
          <a:sx n="61" d="100"/>
          <a:sy n="61" d="100"/>
        </p:scale>
        <p:origin x="916" y="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ss Ballentine" userId="e94f71f1-17c6-44a3-9a2c-511c689aea16" providerId="ADAL" clId="{32D63521-D513-441D-B2AC-5C8D7D0312B2}"/>
    <pc:docChg chg="undo custSel addSld modSld">
      <pc:chgData name="Kess Ballentine" userId="e94f71f1-17c6-44a3-9a2c-511c689aea16" providerId="ADAL" clId="{32D63521-D513-441D-B2AC-5C8D7D0312B2}" dt="2023-11-10T18:33:07.512" v="872" actId="27636"/>
      <pc:docMkLst>
        <pc:docMk/>
      </pc:docMkLst>
      <pc:sldChg chg="addSp delSp modSp mod modClrScheme chgLayout">
        <pc:chgData name="Kess Ballentine" userId="e94f71f1-17c6-44a3-9a2c-511c689aea16" providerId="ADAL" clId="{32D63521-D513-441D-B2AC-5C8D7D0312B2}" dt="2023-11-09T18:52:53.388" v="173" actId="14100"/>
        <pc:sldMkLst>
          <pc:docMk/>
          <pc:sldMk cId="3559732711" sldId="307"/>
        </pc:sldMkLst>
        <pc:spChg chg="mod ord">
          <ac:chgData name="Kess Ballentine" userId="e94f71f1-17c6-44a3-9a2c-511c689aea16" providerId="ADAL" clId="{32D63521-D513-441D-B2AC-5C8D7D0312B2}" dt="2023-11-09T18:52:50.063" v="172" actId="14100"/>
          <ac:spMkLst>
            <pc:docMk/>
            <pc:sldMk cId="3559732711" sldId="307"/>
            <ac:spMk id="2" creationId="{2691832E-635F-0A60-60D9-3512890BDEB3}"/>
          </ac:spMkLst>
        </pc:spChg>
        <pc:spChg chg="del mod">
          <ac:chgData name="Kess Ballentine" userId="e94f71f1-17c6-44a3-9a2c-511c689aea16" providerId="ADAL" clId="{32D63521-D513-441D-B2AC-5C8D7D0312B2}" dt="2023-11-09T18:50:06.419" v="48" actId="1032"/>
          <ac:spMkLst>
            <pc:docMk/>
            <pc:sldMk cId="3559732711" sldId="307"/>
            <ac:spMk id="3" creationId="{6870A44F-1AD3-9A5B-99DC-0306ED65E40D}"/>
          </ac:spMkLst>
        </pc:spChg>
        <pc:spChg chg="mod ord">
          <ac:chgData name="Kess Ballentine" userId="e94f71f1-17c6-44a3-9a2c-511c689aea16" providerId="ADAL" clId="{32D63521-D513-441D-B2AC-5C8D7D0312B2}" dt="2023-11-09T18:52:35.148" v="151" actId="700"/>
          <ac:spMkLst>
            <pc:docMk/>
            <pc:sldMk cId="3559732711" sldId="307"/>
            <ac:spMk id="4" creationId="{6D539BBF-0DF3-6FFE-9243-0EF7284AFB71}"/>
          </ac:spMkLst>
        </pc:spChg>
        <pc:spChg chg="mod ord">
          <ac:chgData name="Kess Ballentine" userId="e94f71f1-17c6-44a3-9a2c-511c689aea16" providerId="ADAL" clId="{32D63521-D513-441D-B2AC-5C8D7D0312B2}" dt="2023-11-09T18:52:35.148" v="151" actId="700"/>
          <ac:spMkLst>
            <pc:docMk/>
            <pc:sldMk cId="3559732711" sldId="307"/>
            <ac:spMk id="5" creationId="{9537F3AC-5492-FEBB-08D3-7BB2E330BC36}"/>
          </ac:spMkLst>
        </pc:spChg>
        <pc:spChg chg="add del mod ord">
          <ac:chgData name="Kess Ballentine" userId="e94f71f1-17c6-44a3-9a2c-511c689aea16" providerId="ADAL" clId="{32D63521-D513-441D-B2AC-5C8D7D0312B2}" dt="2023-11-09T18:52:35.148" v="151" actId="700"/>
          <ac:spMkLst>
            <pc:docMk/>
            <pc:sldMk cId="3559732711" sldId="307"/>
            <ac:spMk id="6" creationId="{B4504147-27F0-A9EA-DA82-9B7E96EB4CDC}"/>
          </ac:spMkLst>
        </pc:spChg>
        <pc:spChg chg="add del mod ord">
          <ac:chgData name="Kess Ballentine" userId="e94f71f1-17c6-44a3-9a2c-511c689aea16" providerId="ADAL" clId="{32D63521-D513-441D-B2AC-5C8D7D0312B2}" dt="2023-11-09T18:52:35.148" v="151" actId="700"/>
          <ac:spMkLst>
            <pc:docMk/>
            <pc:sldMk cId="3559732711" sldId="307"/>
            <ac:spMk id="8" creationId="{4FADD47D-90F3-144A-F067-227E09D2C423}"/>
          </ac:spMkLst>
        </pc:spChg>
        <pc:spChg chg="add del mod ord">
          <ac:chgData name="Kess Ballentine" userId="e94f71f1-17c6-44a3-9a2c-511c689aea16" providerId="ADAL" clId="{32D63521-D513-441D-B2AC-5C8D7D0312B2}" dt="2023-11-09T18:52:35.148" v="151" actId="700"/>
          <ac:spMkLst>
            <pc:docMk/>
            <pc:sldMk cId="3559732711" sldId="307"/>
            <ac:spMk id="9" creationId="{55F30094-7E5C-DF6F-4494-3E4B822DFEC2}"/>
          </ac:spMkLst>
        </pc:spChg>
        <pc:graphicFrameChg chg="add mod ord modGraphic">
          <ac:chgData name="Kess Ballentine" userId="e94f71f1-17c6-44a3-9a2c-511c689aea16" providerId="ADAL" clId="{32D63521-D513-441D-B2AC-5C8D7D0312B2}" dt="2023-11-09T18:52:53.388" v="173" actId="14100"/>
          <ac:graphicFrameMkLst>
            <pc:docMk/>
            <pc:sldMk cId="3559732711" sldId="307"/>
            <ac:graphicFrameMk id="7" creationId="{8B92A055-2C7F-2B01-BF3D-6BCC279553EB}"/>
          </ac:graphicFrameMkLst>
        </pc:graphicFrameChg>
      </pc:sldChg>
      <pc:sldChg chg="modSp new mod">
        <pc:chgData name="Kess Ballentine" userId="e94f71f1-17c6-44a3-9a2c-511c689aea16" providerId="ADAL" clId="{32D63521-D513-441D-B2AC-5C8D7D0312B2}" dt="2023-11-10T18:33:07.512" v="872" actId="27636"/>
        <pc:sldMkLst>
          <pc:docMk/>
          <pc:sldMk cId="3403607621" sldId="308"/>
        </pc:sldMkLst>
        <pc:spChg chg="mod">
          <ac:chgData name="Kess Ballentine" userId="e94f71f1-17c6-44a3-9a2c-511c689aea16" providerId="ADAL" clId="{32D63521-D513-441D-B2AC-5C8D7D0312B2}" dt="2023-11-09T18:53:05.124" v="218" actId="20577"/>
          <ac:spMkLst>
            <pc:docMk/>
            <pc:sldMk cId="3403607621" sldId="308"/>
            <ac:spMk id="2" creationId="{54A10A1A-7487-138A-D34F-F54ED2504C2B}"/>
          </ac:spMkLst>
        </pc:spChg>
        <pc:spChg chg="mod">
          <ac:chgData name="Kess Ballentine" userId="e94f71f1-17c6-44a3-9a2c-511c689aea16" providerId="ADAL" clId="{32D63521-D513-441D-B2AC-5C8D7D0312B2}" dt="2023-11-10T18:33:07.512" v="872" actId="27636"/>
          <ac:spMkLst>
            <pc:docMk/>
            <pc:sldMk cId="3403607621" sldId="308"/>
            <ac:spMk id="3" creationId="{D9DD6FDB-C53D-B58A-6515-AF931E0CDD24}"/>
          </ac:spMkLst>
        </pc:spChg>
      </pc:sldChg>
    </pc:docChg>
  </pc:docChgLst>
  <pc:docChgLst>
    <pc:chgData name="Sarah Lenhoff" userId="5f0661aa-fa5a-443f-8b9e-a15942fd53df" providerId="ADAL" clId="{D510019C-E1B1-6044-808F-B48A36BA1DBF}"/>
    <pc:docChg chg="undo custSel addSld delSld modSld">
      <pc:chgData name="Sarah Lenhoff" userId="5f0661aa-fa5a-443f-8b9e-a15942fd53df" providerId="ADAL" clId="{D510019C-E1B1-6044-808F-B48A36BA1DBF}" dt="2023-11-09T01:56:17.855" v="1403" actId="20577"/>
      <pc:docMkLst>
        <pc:docMk/>
      </pc:docMkLst>
      <pc:sldChg chg="modSp mod">
        <pc:chgData name="Sarah Lenhoff" userId="5f0661aa-fa5a-443f-8b9e-a15942fd53df" providerId="ADAL" clId="{D510019C-E1B1-6044-808F-B48A36BA1DBF}" dt="2023-11-08T23:10:58.011" v="324" actId="20577"/>
        <pc:sldMkLst>
          <pc:docMk/>
          <pc:sldMk cId="1673565347" sldId="256"/>
        </pc:sldMkLst>
        <pc:spChg chg="mod">
          <ac:chgData name="Sarah Lenhoff" userId="5f0661aa-fa5a-443f-8b9e-a15942fd53df" providerId="ADAL" clId="{D510019C-E1B1-6044-808F-B48A36BA1DBF}" dt="2023-11-08T23:10:58.011" v="324" actId="20577"/>
          <ac:spMkLst>
            <pc:docMk/>
            <pc:sldMk cId="1673565347" sldId="256"/>
            <ac:spMk id="7" creationId="{EDB25188-6C30-3EEB-A1C4-71D478652003}"/>
          </ac:spMkLst>
        </pc:spChg>
      </pc:sldChg>
      <pc:sldChg chg="addSp delSp modSp mod">
        <pc:chgData name="Sarah Lenhoff" userId="5f0661aa-fa5a-443f-8b9e-a15942fd53df" providerId="ADAL" clId="{D510019C-E1B1-6044-808F-B48A36BA1DBF}" dt="2023-11-09T01:46:10.656" v="581" actId="20577"/>
        <pc:sldMkLst>
          <pc:docMk/>
          <pc:sldMk cId="1706292331" sldId="257"/>
        </pc:sldMkLst>
        <pc:spChg chg="mod">
          <ac:chgData name="Sarah Lenhoff" userId="5f0661aa-fa5a-443f-8b9e-a15942fd53df" providerId="ADAL" clId="{D510019C-E1B1-6044-808F-B48A36BA1DBF}" dt="2023-11-09T01:46:10.656" v="581" actId="20577"/>
          <ac:spMkLst>
            <pc:docMk/>
            <pc:sldMk cId="1706292331" sldId="257"/>
            <ac:spMk id="3" creationId="{367BC6FA-F032-F71B-2384-3AF5A68EA9F8}"/>
          </ac:spMkLst>
        </pc:spChg>
        <pc:spChg chg="del">
          <ac:chgData name="Sarah Lenhoff" userId="5f0661aa-fa5a-443f-8b9e-a15942fd53df" providerId="ADAL" clId="{D510019C-E1B1-6044-808F-B48A36BA1DBF}" dt="2023-11-08T23:42:48.606" v="325" actId="478"/>
          <ac:spMkLst>
            <pc:docMk/>
            <pc:sldMk cId="1706292331" sldId="257"/>
            <ac:spMk id="5" creationId="{C4EEEC11-6F2A-9CF4-23FD-5B78EC100928}"/>
          </ac:spMkLst>
        </pc:spChg>
        <pc:spChg chg="del">
          <ac:chgData name="Sarah Lenhoff" userId="5f0661aa-fa5a-443f-8b9e-a15942fd53df" providerId="ADAL" clId="{D510019C-E1B1-6044-808F-B48A36BA1DBF}" dt="2023-11-08T22:54:58.499" v="161" actId="478"/>
          <ac:spMkLst>
            <pc:docMk/>
            <pc:sldMk cId="1706292331" sldId="257"/>
            <ac:spMk id="6" creationId="{8CE0FAFB-A056-9491-7DD8-42D24DF705D2}"/>
          </ac:spMkLst>
        </pc:spChg>
        <pc:spChg chg="add mod">
          <ac:chgData name="Sarah Lenhoff" userId="5f0661aa-fa5a-443f-8b9e-a15942fd53df" providerId="ADAL" clId="{D510019C-E1B1-6044-808F-B48A36BA1DBF}" dt="2023-11-08T22:54:58.499" v="161" actId="478"/>
          <ac:spMkLst>
            <pc:docMk/>
            <pc:sldMk cId="1706292331" sldId="257"/>
            <ac:spMk id="8" creationId="{DC3697B8-C770-C1C7-D197-AFD791021F5A}"/>
          </ac:spMkLst>
        </pc:spChg>
      </pc:sldChg>
      <pc:sldChg chg="del">
        <pc:chgData name="Sarah Lenhoff" userId="5f0661aa-fa5a-443f-8b9e-a15942fd53df" providerId="ADAL" clId="{D510019C-E1B1-6044-808F-B48A36BA1DBF}" dt="2023-11-08T23:02:47.778" v="274" actId="2696"/>
        <pc:sldMkLst>
          <pc:docMk/>
          <pc:sldMk cId="1694965255" sldId="268"/>
        </pc:sldMkLst>
      </pc:sldChg>
      <pc:sldChg chg="del">
        <pc:chgData name="Sarah Lenhoff" userId="5f0661aa-fa5a-443f-8b9e-a15942fd53df" providerId="ADAL" clId="{D510019C-E1B1-6044-808F-B48A36BA1DBF}" dt="2023-11-08T23:02:48.548" v="275" actId="2696"/>
        <pc:sldMkLst>
          <pc:docMk/>
          <pc:sldMk cId="680679203" sldId="270"/>
        </pc:sldMkLst>
      </pc:sldChg>
      <pc:sldChg chg="delSp modSp mod">
        <pc:chgData name="Sarah Lenhoff" userId="5f0661aa-fa5a-443f-8b9e-a15942fd53df" providerId="ADAL" clId="{D510019C-E1B1-6044-808F-B48A36BA1DBF}" dt="2023-11-08T23:02:33.470" v="271" actId="478"/>
        <pc:sldMkLst>
          <pc:docMk/>
          <pc:sldMk cId="359411659" sldId="272"/>
        </pc:sldMkLst>
        <pc:spChg chg="del">
          <ac:chgData name="Sarah Lenhoff" userId="5f0661aa-fa5a-443f-8b9e-a15942fd53df" providerId="ADAL" clId="{D510019C-E1B1-6044-808F-B48A36BA1DBF}" dt="2023-11-08T23:02:33.470" v="271" actId="478"/>
          <ac:spMkLst>
            <pc:docMk/>
            <pc:sldMk cId="359411659" sldId="272"/>
            <ac:spMk id="7" creationId="{EDB25188-6C30-3EEB-A1C4-71D478652003}"/>
          </ac:spMkLst>
        </pc:spChg>
        <pc:graphicFrameChg chg="mod">
          <ac:chgData name="Sarah Lenhoff" userId="5f0661aa-fa5a-443f-8b9e-a15942fd53df" providerId="ADAL" clId="{D510019C-E1B1-6044-808F-B48A36BA1DBF}" dt="2023-11-08T23:02:20.914" v="270" actId="20577"/>
          <ac:graphicFrameMkLst>
            <pc:docMk/>
            <pc:sldMk cId="359411659" sldId="272"/>
            <ac:graphicFrameMk id="35" creationId="{F9799BEA-D788-B0BF-AE52-3AE391C3EBA3}"/>
          </ac:graphicFrameMkLst>
        </pc:graphicFrameChg>
      </pc:sldChg>
      <pc:sldChg chg="delSp modSp mod">
        <pc:chgData name="Sarah Lenhoff" userId="5f0661aa-fa5a-443f-8b9e-a15942fd53df" providerId="ADAL" clId="{D510019C-E1B1-6044-808F-B48A36BA1DBF}" dt="2023-11-09T01:51:06.581" v="786" actId="20577"/>
        <pc:sldMkLst>
          <pc:docMk/>
          <pc:sldMk cId="3732000736" sldId="273"/>
        </pc:sldMkLst>
        <pc:spChg chg="mod">
          <ac:chgData name="Sarah Lenhoff" userId="5f0661aa-fa5a-443f-8b9e-a15942fd53df" providerId="ADAL" clId="{D510019C-E1B1-6044-808F-B48A36BA1DBF}" dt="2023-11-09T01:51:06.581" v="786" actId="20577"/>
          <ac:spMkLst>
            <pc:docMk/>
            <pc:sldMk cId="3732000736" sldId="273"/>
            <ac:spMk id="2" creationId="{A151F035-14C6-04CD-A2BE-5512DE92A2F9}"/>
          </ac:spMkLst>
        </pc:spChg>
        <pc:spChg chg="del">
          <ac:chgData name="Sarah Lenhoff" userId="5f0661aa-fa5a-443f-8b9e-a15942fd53df" providerId="ADAL" clId="{D510019C-E1B1-6044-808F-B48A36BA1DBF}" dt="2023-11-08T22:56:17.042" v="169" actId="478"/>
          <ac:spMkLst>
            <pc:docMk/>
            <pc:sldMk cId="3732000736" sldId="273"/>
            <ac:spMk id="5" creationId="{C8AFBD5E-A4A9-E2A1-C99A-21AC99B00FE2}"/>
          </ac:spMkLst>
        </pc:spChg>
      </pc:sldChg>
      <pc:sldChg chg="delSp del mod">
        <pc:chgData name="Sarah Lenhoff" userId="5f0661aa-fa5a-443f-8b9e-a15942fd53df" providerId="ADAL" clId="{D510019C-E1B1-6044-808F-B48A36BA1DBF}" dt="2023-11-08T23:43:59.296" v="352" actId="2696"/>
        <pc:sldMkLst>
          <pc:docMk/>
          <pc:sldMk cId="2880537123" sldId="275"/>
        </pc:sldMkLst>
        <pc:spChg chg="del">
          <ac:chgData name="Sarah Lenhoff" userId="5f0661aa-fa5a-443f-8b9e-a15942fd53df" providerId="ADAL" clId="{D510019C-E1B1-6044-808F-B48A36BA1DBF}" dt="2023-11-08T22:55:03.433" v="162" actId="478"/>
          <ac:spMkLst>
            <pc:docMk/>
            <pc:sldMk cId="2880537123" sldId="275"/>
            <ac:spMk id="5" creationId="{362C4780-5FE4-84A6-DB14-241B76A6BB5A}"/>
          </ac:spMkLst>
        </pc:spChg>
      </pc:sldChg>
      <pc:sldChg chg="del">
        <pc:chgData name="Sarah Lenhoff" userId="5f0661aa-fa5a-443f-8b9e-a15942fd53df" providerId="ADAL" clId="{D510019C-E1B1-6044-808F-B48A36BA1DBF}" dt="2023-11-08T23:02:40.906" v="272" actId="2696"/>
        <pc:sldMkLst>
          <pc:docMk/>
          <pc:sldMk cId="669967934" sldId="277"/>
        </pc:sldMkLst>
      </pc:sldChg>
      <pc:sldChg chg="addSp delSp modSp mod">
        <pc:chgData name="Sarah Lenhoff" userId="5f0661aa-fa5a-443f-8b9e-a15942fd53df" providerId="ADAL" clId="{D510019C-E1B1-6044-808F-B48A36BA1DBF}" dt="2023-11-08T23:01:57.864" v="265" actId="478"/>
        <pc:sldMkLst>
          <pc:docMk/>
          <pc:sldMk cId="836749932" sldId="278"/>
        </pc:sldMkLst>
        <pc:spChg chg="del">
          <ac:chgData name="Sarah Lenhoff" userId="5f0661aa-fa5a-443f-8b9e-a15942fd53df" providerId="ADAL" clId="{D510019C-E1B1-6044-808F-B48A36BA1DBF}" dt="2023-11-08T23:01:57.864" v="265" actId="478"/>
          <ac:spMkLst>
            <pc:docMk/>
            <pc:sldMk cId="836749932" sldId="278"/>
            <ac:spMk id="5" creationId="{5B6DAAF6-D964-66B7-9980-9ABFF57D77AC}"/>
          </ac:spMkLst>
        </pc:spChg>
        <pc:spChg chg="add mod">
          <ac:chgData name="Sarah Lenhoff" userId="5f0661aa-fa5a-443f-8b9e-a15942fd53df" providerId="ADAL" clId="{D510019C-E1B1-6044-808F-B48A36BA1DBF}" dt="2023-11-08T23:01:57.864" v="265" actId="478"/>
          <ac:spMkLst>
            <pc:docMk/>
            <pc:sldMk cId="836749932" sldId="278"/>
            <ac:spMk id="6" creationId="{CBD04BC3-42F4-0FFC-9E1E-9F395A703785}"/>
          </ac:spMkLst>
        </pc:spChg>
        <pc:spChg chg="del">
          <ac:chgData name="Sarah Lenhoff" userId="5f0661aa-fa5a-443f-8b9e-a15942fd53df" providerId="ADAL" clId="{D510019C-E1B1-6044-808F-B48A36BA1DBF}" dt="2023-11-08T23:01:55.554" v="264" actId="478"/>
          <ac:spMkLst>
            <pc:docMk/>
            <pc:sldMk cId="836749932" sldId="278"/>
            <ac:spMk id="8" creationId="{6F3ABD7F-890C-839D-8704-D2ECB1E22954}"/>
          </ac:spMkLst>
        </pc:spChg>
      </pc:sldChg>
      <pc:sldChg chg="del">
        <pc:chgData name="Sarah Lenhoff" userId="5f0661aa-fa5a-443f-8b9e-a15942fd53df" providerId="ADAL" clId="{D510019C-E1B1-6044-808F-B48A36BA1DBF}" dt="2023-11-08T23:02:41.944" v="273" actId="2696"/>
        <pc:sldMkLst>
          <pc:docMk/>
          <pc:sldMk cId="15797906" sldId="283"/>
        </pc:sldMkLst>
      </pc:sldChg>
      <pc:sldChg chg="del">
        <pc:chgData name="Sarah Lenhoff" userId="5f0661aa-fa5a-443f-8b9e-a15942fd53df" providerId="ADAL" clId="{D510019C-E1B1-6044-808F-B48A36BA1DBF}" dt="2023-11-08T23:02:49.819" v="276" actId="2696"/>
        <pc:sldMkLst>
          <pc:docMk/>
          <pc:sldMk cId="4242054382" sldId="284"/>
        </pc:sldMkLst>
      </pc:sldChg>
      <pc:sldChg chg="delSp modSp mod modClrScheme chgLayout">
        <pc:chgData name="Sarah Lenhoff" userId="5f0661aa-fa5a-443f-8b9e-a15942fd53df" providerId="ADAL" clId="{D510019C-E1B1-6044-808F-B48A36BA1DBF}" dt="2023-11-09T01:56:17.855" v="1403" actId="20577"/>
        <pc:sldMkLst>
          <pc:docMk/>
          <pc:sldMk cId="3086728149" sldId="285"/>
        </pc:sldMkLst>
        <pc:spChg chg="mod ord">
          <ac:chgData name="Sarah Lenhoff" userId="5f0661aa-fa5a-443f-8b9e-a15942fd53df" providerId="ADAL" clId="{D510019C-E1B1-6044-808F-B48A36BA1DBF}" dt="2023-11-08T22:56:05.596" v="167" actId="700"/>
          <ac:spMkLst>
            <pc:docMk/>
            <pc:sldMk cId="3086728149" sldId="285"/>
            <ac:spMk id="2" creationId="{52FA346E-9F02-1868-FCC1-E03CE71B4186}"/>
          </ac:spMkLst>
        </pc:spChg>
        <pc:spChg chg="mod ord">
          <ac:chgData name="Sarah Lenhoff" userId="5f0661aa-fa5a-443f-8b9e-a15942fd53df" providerId="ADAL" clId="{D510019C-E1B1-6044-808F-B48A36BA1DBF}" dt="2023-11-09T01:56:17.855" v="1403" actId="20577"/>
          <ac:spMkLst>
            <pc:docMk/>
            <pc:sldMk cId="3086728149" sldId="285"/>
            <ac:spMk id="3" creationId="{367BC6FA-F032-F71B-2384-3AF5A68EA9F8}"/>
          </ac:spMkLst>
        </pc:spChg>
        <pc:spChg chg="mod ord">
          <ac:chgData name="Sarah Lenhoff" userId="5f0661aa-fa5a-443f-8b9e-a15942fd53df" providerId="ADAL" clId="{D510019C-E1B1-6044-808F-B48A36BA1DBF}" dt="2023-11-08T22:56:05.596" v="167" actId="700"/>
          <ac:spMkLst>
            <pc:docMk/>
            <pc:sldMk cId="3086728149" sldId="285"/>
            <ac:spMk id="4" creationId="{8A6968AF-C148-8F0A-B8E9-5CE72511173B}"/>
          </ac:spMkLst>
        </pc:spChg>
        <pc:spChg chg="del mod ord">
          <ac:chgData name="Sarah Lenhoff" userId="5f0661aa-fa5a-443f-8b9e-a15942fd53df" providerId="ADAL" clId="{D510019C-E1B1-6044-808F-B48A36BA1DBF}" dt="2023-11-08T22:56:10.434" v="168" actId="478"/>
          <ac:spMkLst>
            <pc:docMk/>
            <pc:sldMk cId="3086728149" sldId="285"/>
            <ac:spMk id="5" creationId="{C4EEEC11-6F2A-9CF4-23FD-5B78EC100928}"/>
          </ac:spMkLst>
        </pc:spChg>
      </pc:sldChg>
      <pc:sldChg chg="delSp modSp mod">
        <pc:chgData name="Sarah Lenhoff" userId="5f0661aa-fa5a-443f-8b9e-a15942fd53df" providerId="ADAL" clId="{D510019C-E1B1-6044-808F-B48A36BA1DBF}" dt="2023-11-09T01:50:42.835" v="771" actId="20577"/>
        <pc:sldMkLst>
          <pc:docMk/>
          <pc:sldMk cId="1444751306" sldId="287"/>
        </pc:sldMkLst>
        <pc:spChg chg="del">
          <ac:chgData name="Sarah Lenhoff" userId="5f0661aa-fa5a-443f-8b9e-a15942fd53df" providerId="ADAL" clId="{D510019C-E1B1-6044-808F-B48A36BA1DBF}" dt="2023-11-08T22:56:42.627" v="172" actId="478"/>
          <ac:spMkLst>
            <pc:docMk/>
            <pc:sldMk cId="1444751306" sldId="287"/>
            <ac:spMk id="5" creationId="{C4EEEC11-6F2A-9CF4-23FD-5B78EC100928}"/>
          </ac:spMkLst>
        </pc:spChg>
        <pc:graphicFrameChg chg="modGraphic">
          <ac:chgData name="Sarah Lenhoff" userId="5f0661aa-fa5a-443f-8b9e-a15942fd53df" providerId="ADAL" clId="{D510019C-E1B1-6044-808F-B48A36BA1DBF}" dt="2023-11-09T01:50:42.835" v="771" actId="20577"/>
          <ac:graphicFrameMkLst>
            <pc:docMk/>
            <pc:sldMk cId="1444751306" sldId="287"/>
            <ac:graphicFrameMk id="11" creationId="{C9A4B5BB-FC3D-EE33-1789-34BAC7EF130C}"/>
          </ac:graphicFrameMkLst>
        </pc:graphicFrameChg>
      </pc:sldChg>
      <pc:sldChg chg="modSp mod">
        <pc:chgData name="Sarah Lenhoff" userId="5f0661aa-fa5a-443f-8b9e-a15942fd53df" providerId="ADAL" clId="{D510019C-E1B1-6044-808F-B48A36BA1DBF}" dt="2023-11-08T22:59:29.569" v="213" actId="14100"/>
        <pc:sldMkLst>
          <pc:docMk/>
          <pc:sldMk cId="140379738" sldId="289"/>
        </pc:sldMkLst>
        <pc:spChg chg="mod">
          <ac:chgData name="Sarah Lenhoff" userId="5f0661aa-fa5a-443f-8b9e-a15942fd53df" providerId="ADAL" clId="{D510019C-E1B1-6044-808F-B48A36BA1DBF}" dt="2023-11-08T22:59:29.569" v="213" actId="14100"/>
          <ac:spMkLst>
            <pc:docMk/>
            <pc:sldMk cId="140379738" sldId="289"/>
            <ac:spMk id="8" creationId="{D6450A26-BAB9-4B7C-5318-6F53D4990459}"/>
          </ac:spMkLst>
        </pc:spChg>
      </pc:sldChg>
      <pc:sldChg chg="modSp mod">
        <pc:chgData name="Sarah Lenhoff" userId="5f0661aa-fa5a-443f-8b9e-a15942fd53df" providerId="ADAL" clId="{D510019C-E1B1-6044-808F-B48A36BA1DBF}" dt="2023-11-09T01:48:31.550" v="697" actId="20577"/>
        <pc:sldMkLst>
          <pc:docMk/>
          <pc:sldMk cId="3215863087" sldId="295"/>
        </pc:sldMkLst>
        <pc:spChg chg="mod">
          <ac:chgData name="Sarah Lenhoff" userId="5f0661aa-fa5a-443f-8b9e-a15942fd53df" providerId="ADAL" clId="{D510019C-E1B1-6044-808F-B48A36BA1DBF}" dt="2023-11-09T01:48:31.550" v="697" actId="20577"/>
          <ac:spMkLst>
            <pc:docMk/>
            <pc:sldMk cId="3215863087" sldId="295"/>
            <ac:spMk id="8" creationId="{175429E7-FDFB-07AE-20F0-BD359B34F502}"/>
          </ac:spMkLst>
        </pc:spChg>
      </pc:sldChg>
      <pc:sldChg chg="delSp modSp mod">
        <pc:chgData name="Sarah Lenhoff" userId="5f0661aa-fa5a-443f-8b9e-a15942fd53df" providerId="ADAL" clId="{D510019C-E1B1-6044-808F-B48A36BA1DBF}" dt="2023-11-08T22:59:19.977" v="211" actId="1076"/>
        <pc:sldMkLst>
          <pc:docMk/>
          <pc:sldMk cId="1051868720" sldId="296"/>
        </pc:sldMkLst>
        <pc:spChg chg="del">
          <ac:chgData name="Sarah Lenhoff" userId="5f0661aa-fa5a-443f-8b9e-a15942fd53df" providerId="ADAL" clId="{D510019C-E1B1-6044-808F-B48A36BA1DBF}" dt="2023-11-08T22:59:04.106" v="208" actId="478"/>
          <ac:spMkLst>
            <pc:docMk/>
            <pc:sldMk cId="1051868720" sldId="296"/>
            <ac:spMk id="3" creationId="{26D65403-9A95-48EC-EA7E-1807617EEA3E}"/>
          </ac:spMkLst>
        </pc:spChg>
        <pc:spChg chg="del">
          <ac:chgData name="Sarah Lenhoff" userId="5f0661aa-fa5a-443f-8b9e-a15942fd53df" providerId="ADAL" clId="{D510019C-E1B1-6044-808F-B48A36BA1DBF}" dt="2023-11-08T22:59:15.293" v="210" actId="478"/>
          <ac:spMkLst>
            <pc:docMk/>
            <pc:sldMk cId="1051868720" sldId="296"/>
            <ac:spMk id="5" creationId="{C4EEEC11-6F2A-9CF4-23FD-5B78EC100928}"/>
          </ac:spMkLst>
        </pc:spChg>
        <pc:spChg chg="mod">
          <ac:chgData name="Sarah Lenhoff" userId="5f0661aa-fa5a-443f-8b9e-a15942fd53df" providerId="ADAL" clId="{D510019C-E1B1-6044-808F-B48A36BA1DBF}" dt="2023-11-08T22:59:19.977" v="211" actId="1076"/>
          <ac:spMkLst>
            <pc:docMk/>
            <pc:sldMk cId="1051868720" sldId="296"/>
            <ac:spMk id="8" creationId="{D6450A26-BAB9-4B7C-5318-6F53D4990459}"/>
          </ac:spMkLst>
        </pc:spChg>
      </pc:sldChg>
      <pc:sldChg chg="delSp mod">
        <pc:chgData name="Sarah Lenhoff" userId="5f0661aa-fa5a-443f-8b9e-a15942fd53df" providerId="ADAL" clId="{D510019C-E1B1-6044-808F-B48A36BA1DBF}" dt="2023-11-08T23:43:42.769" v="351" actId="478"/>
        <pc:sldMkLst>
          <pc:docMk/>
          <pc:sldMk cId="1669196201" sldId="297"/>
        </pc:sldMkLst>
        <pc:spChg chg="del">
          <ac:chgData name="Sarah Lenhoff" userId="5f0661aa-fa5a-443f-8b9e-a15942fd53df" providerId="ADAL" clId="{D510019C-E1B1-6044-808F-B48A36BA1DBF}" dt="2023-11-08T23:43:42.769" v="351" actId="478"/>
          <ac:spMkLst>
            <pc:docMk/>
            <pc:sldMk cId="1669196201" sldId="297"/>
            <ac:spMk id="5" creationId="{C4EEEC11-6F2A-9CF4-23FD-5B78EC100928}"/>
          </ac:spMkLst>
        </pc:spChg>
      </pc:sldChg>
      <pc:sldChg chg="delSp mod">
        <pc:chgData name="Sarah Lenhoff" userId="5f0661aa-fa5a-443f-8b9e-a15942fd53df" providerId="ADAL" clId="{D510019C-E1B1-6044-808F-B48A36BA1DBF}" dt="2023-11-08T23:02:05.240" v="267" actId="478"/>
        <pc:sldMkLst>
          <pc:docMk/>
          <pc:sldMk cId="2071930289" sldId="299"/>
        </pc:sldMkLst>
        <pc:spChg chg="del">
          <ac:chgData name="Sarah Lenhoff" userId="5f0661aa-fa5a-443f-8b9e-a15942fd53df" providerId="ADAL" clId="{D510019C-E1B1-6044-808F-B48A36BA1DBF}" dt="2023-11-08T23:02:05.240" v="267" actId="478"/>
          <ac:spMkLst>
            <pc:docMk/>
            <pc:sldMk cId="2071930289" sldId="299"/>
            <ac:spMk id="9" creationId="{4BFA85CA-8CDA-2A57-F774-5ACF4F148E9A}"/>
          </ac:spMkLst>
        </pc:spChg>
        <pc:spChg chg="del">
          <ac:chgData name="Sarah Lenhoff" userId="5f0661aa-fa5a-443f-8b9e-a15942fd53df" providerId="ADAL" clId="{D510019C-E1B1-6044-808F-B48A36BA1DBF}" dt="2023-11-08T23:02:02.989" v="266" actId="478"/>
          <ac:spMkLst>
            <pc:docMk/>
            <pc:sldMk cId="2071930289" sldId="299"/>
            <ac:spMk id="10" creationId="{330C493D-7387-68E7-A46A-371BDD8FF0DB}"/>
          </ac:spMkLst>
        </pc:spChg>
      </pc:sldChg>
      <pc:sldChg chg="delSp modSp mod">
        <pc:chgData name="Sarah Lenhoff" userId="5f0661aa-fa5a-443f-8b9e-a15942fd53df" providerId="ADAL" clId="{D510019C-E1B1-6044-808F-B48A36BA1DBF}" dt="2023-11-08T22:58:42.682" v="202" actId="115"/>
        <pc:sldMkLst>
          <pc:docMk/>
          <pc:sldMk cId="158452847" sldId="302"/>
        </pc:sldMkLst>
        <pc:spChg chg="mod">
          <ac:chgData name="Sarah Lenhoff" userId="5f0661aa-fa5a-443f-8b9e-a15942fd53df" providerId="ADAL" clId="{D510019C-E1B1-6044-808F-B48A36BA1DBF}" dt="2023-11-08T22:58:42.682" v="202" actId="115"/>
          <ac:spMkLst>
            <pc:docMk/>
            <pc:sldMk cId="158452847" sldId="302"/>
            <ac:spMk id="2" creationId="{796F7828-8446-5220-4525-D19F268CF325}"/>
          </ac:spMkLst>
        </pc:spChg>
        <pc:spChg chg="del">
          <ac:chgData name="Sarah Lenhoff" userId="5f0661aa-fa5a-443f-8b9e-a15942fd53df" providerId="ADAL" clId="{D510019C-E1B1-6044-808F-B48A36BA1DBF}" dt="2023-11-08T22:58:26.199" v="201" actId="478"/>
          <ac:spMkLst>
            <pc:docMk/>
            <pc:sldMk cId="158452847" sldId="302"/>
            <ac:spMk id="7" creationId="{D9B5CB73-4AFA-F805-B402-A5E362C13264}"/>
          </ac:spMkLst>
        </pc:spChg>
      </pc:sldChg>
      <pc:sldChg chg="delSp modSp mod modClrScheme chgLayout">
        <pc:chgData name="Sarah Lenhoff" userId="5f0661aa-fa5a-443f-8b9e-a15942fd53df" providerId="ADAL" clId="{D510019C-E1B1-6044-808F-B48A36BA1DBF}" dt="2023-11-08T22:58:49.658" v="207" actId="115"/>
        <pc:sldMkLst>
          <pc:docMk/>
          <pc:sldMk cId="1273887455" sldId="303"/>
        </pc:sldMkLst>
        <pc:spChg chg="mod ord">
          <ac:chgData name="Sarah Lenhoff" userId="5f0661aa-fa5a-443f-8b9e-a15942fd53df" providerId="ADAL" clId="{D510019C-E1B1-6044-808F-B48A36BA1DBF}" dt="2023-11-08T22:58:49.658" v="207" actId="115"/>
          <ac:spMkLst>
            <pc:docMk/>
            <pc:sldMk cId="1273887455" sldId="303"/>
            <ac:spMk id="2" creationId="{796F7828-8446-5220-4525-D19F268CF325}"/>
          </ac:spMkLst>
        </pc:spChg>
        <pc:spChg chg="mod ord">
          <ac:chgData name="Sarah Lenhoff" userId="5f0661aa-fa5a-443f-8b9e-a15942fd53df" providerId="ADAL" clId="{D510019C-E1B1-6044-808F-B48A36BA1DBF}" dt="2023-11-08T22:58:16.860" v="197" actId="700"/>
          <ac:spMkLst>
            <pc:docMk/>
            <pc:sldMk cId="1273887455" sldId="303"/>
            <ac:spMk id="4" creationId="{3309200C-4376-C62A-EC6F-D4E9BF970C1B}"/>
          </ac:spMkLst>
        </pc:spChg>
        <pc:spChg chg="del mod ord">
          <ac:chgData name="Sarah Lenhoff" userId="5f0661aa-fa5a-443f-8b9e-a15942fd53df" providerId="ADAL" clId="{D510019C-E1B1-6044-808F-B48A36BA1DBF}" dt="2023-11-08T22:58:22.459" v="200" actId="478"/>
          <ac:spMkLst>
            <pc:docMk/>
            <pc:sldMk cId="1273887455" sldId="303"/>
            <ac:spMk id="7" creationId="{D9B5CB73-4AFA-F805-B402-A5E362C13264}"/>
          </ac:spMkLst>
        </pc:spChg>
      </pc:sldChg>
      <pc:sldChg chg="delSp modSp mod modClrScheme chgLayout">
        <pc:chgData name="Sarah Lenhoff" userId="5f0661aa-fa5a-443f-8b9e-a15942fd53df" providerId="ADAL" clId="{D510019C-E1B1-6044-808F-B48A36BA1DBF}" dt="2023-11-08T22:59:49.226" v="215" actId="478"/>
        <pc:sldMkLst>
          <pc:docMk/>
          <pc:sldMk cId="4221866085" sldId="304"/>
        </pc:sldMkLst>
        <pc:spChg chg="mod ord">
          <ac:chgData name="Sarah Lenhoff" userId="5f0661aa-fa5a-443f-8b9e-a15942fd53df" providerId="ADAL" clId="{D510019C-E1B1-6044-808F-B48A36BA1DBF}" dt="2023-11-08T22:59:40.733" v="214" actId="700"/>
          <ac:spMkLst>
            <pc:docMk/>
            <pc:sldMk cId="4221866085" sldId="304"/>
            <ac:spMk id="2" creationId="{796F7828-8446-5220-4525-D19F268CF325}"/>
          </ac:spMkLst>
        </pc:spChg>
        <pc:spChg chg="mod ord">
          <ac:chgData name="Sarah Lenhoff" userId="5f0661aa-fa5a-443f-8b9e-a15942fd53df" providerId="ADAL" clId="{D510019C-E1B1-6044-808F-B48A36BA1DBF}" dt="2023-11-08T22:59:40.733" v="214" actId="700"/>
          <ac:spMkLst>
            <pc:docMk/>
            <pc:sldMk cId="4221866085" sldId="304"/>
            <ac:spMk id="4" creationId="{3309200C-4376-C62A-EC6F-D4E9BF970C1B}"/>
          </ac:spMkLst>
        </pc:spChg>
        <pc:spChg chg="del mod ord">
          <ac:chgData name="Sarah Lenhoff" userId="5f0661aa-fa5a-443f-8b9e-a15942fd53df" providerId="ADAL" clId="{D510019C-E1B1-6044-808F-B48A36BA1DBF}" dt="2023-11-08T22:59:49.226" v="215" actId="478"/>
          <ac:spMkLst>
            <pc:docMk/>
            <pc:sldMk cId="4221866085" sldId="304"/>
            <ac:spMk id="7" creationId="{D9B5CB73-4AFA-F805-B402-A5E362C13264}"/>
          </ac:spMkLst>
        </pc:spChg>
      </pc:sldChg>
      <pc:sldChg chg="delSp modSp mod modClrScheme chgLayout">
        <pc:chgData name="Sarah Lenhoff" userId="5f0661aa-fa5a-443f-8b9e-a15942fd53df" providerId="ADAL" clId="{D510019C-E1B1-6044-808F-B48A36BA1DBF}" dt="2023-11-08T23:01:18.046" v="263" actId="404"/>
        <pc:sldMkLst>
          <pc:docMk/>
          <pc:sldMk cId="395374766" sldId="305"/>
        </pc:sldMkLst>
        <pc:spChg chg="mod ord">
          <ac:chgData name="Sarah Lenhoff" userId="5f0661aa-fa5a-443f-8b9e-a15942fd53df" providerId="ADAL" clId="{D510019C-E1B1-6044-808F-B48A36BA1DBF}" dt="2023-11-08T23:01:18.046" v="263" actId="404"/>
          <ac:spMkLst>
            <pc:docMk/>
            <pc:sldMk cId="395374766" sldId="305"/>
            <ac:spMk id="2" creationId="{796F7828-8446-5220-4525-D19F268CF325}"/>
          </ac:spMkLst>
        </pc:spChg>
        <pc:spChg chg="mod ord">
          <ac:chgData name="Sarah Lenhoff" userId="5f0661aa-fa5a-443f-8b9e-a15942fd53df" providerId="ADAL" clId="{D510019C-E1B1-6044-808F-B48A36BA1DBF}" dt="2023-11-08T23:00:18.938" v="217" actId="700"/>
          <ac:spMkLst>
            <pc:docMk/>
            <pc:sldMk cId="395374766" sldId="305"/>
            <ac:spMk id="4" creationId="{3309200C-4376-C62A-EC6F-D4E9BF970C1B}"/>
          </ac:spMkLst>
        </pc:spChg>
        <pc:spChg chg="del">
          <ac:chgData name="Sarah Lenhoff" userId="5f0661aa-fa5a-443f-8b9e-a15942fd53df" providerId="ADAL" clId="{D510019C-E1B1-6044-808F-B48A36BA1DBF}" dt="2023-11-08T23:00:13.839" v="216" actId="478"/>
          <ac:spMkLst>
            <pc:docMk/>
            <pc:sldMk cId="395374766" sldId="305"/>
            <ac:spMk id="7" creationId="{D9B5CB73-4AFA-F805-B402-A5E362C13264}"/>
          </ac:spMkLst>
        </pc:spChg>
      </pc:sldChg>
      <pc:sldChg chg="addSp delSp modSp new mod modClrScheme chgLayout">
        <pc:chgData name="Sarah Lenhoff" userId="5f0661aa-fa5a-443f-8b9e-a15942fd53df" providerId="ADAL" clId="{D510019C-E1B1-6044-808F-B48A36BA1DBF}" dt="2023-11-09T01:48:07.522" v="677" actId="20577"/>
        <pc:sldMkLst>
          <pc:docMk/>
          <pc:sldMk cId="2230862754" sldId="306"/>
        </pc:sldMkLst>
        <pc:spChg chg="del mod ord">
          <ac:chgData name="Sarah Lenhoff" userId="5f0661aa-fa5a-443f-8b9e-a15942fd53df" providerId="ADAL" clId="{D510019C-E1B1-6044-808F-B48A36BA1DBF}" dt="2023-11-08T22:57:22.481" v="174" actId="700"/>
          <ac:spMkLst>
            <pc:docMk/>
            <pc:sldMk cId="2230862754" sldId="306"/>
            <ac:spMk id="2" creationId="{F3A8DCF6-A0F7-7D0F-0465-40B09E463368}"/>
          </ac:spMkLst>
        </pc:spChg>
        <pc:spChg chg="mod ord">
          <ac:chgData name="Sarah Lenhoff" userId="5f0661aa-fa5a-443f-8b9e-a15942fd53df" providerId="ADAL" clId="{D510019C-E1B1-6044-808F-B48A36BA1DBF}" dt="2023-11-08T22:57:22.481" v="174" actId="700"/>
          <ac:spMkLst>
            <pc:docMk/>
            <pc:sldMk cId="2230862754" sldId="306"/>
            <ac:spMk id="3" creationId="{BCF922F1-1FC4-38AF-5725-1031923174B1}"/>
          </ac:spMkLst>
        </pc:spChg>
        <pc:spChg chg="mod ord">
          <ac:chgData name="Sarah Lenhoff" userId="5f0661aa-fa5a-443f-8b9e-a15942fd53df" providerId="ADAL" clId="{D510019C-E1B1-6044-808F-B48A36BA1DBF}" dt="2023-11-08T22:57:22.481" v="174" actId="700"/>
          <ac:spMkLst>
            <pc:docMk/>
            <pc:sldMk cId="2230862754" sldId="306"/>
            <ac:spMk id="4" creationId="{F6AEDBBC-1504-6B97-9193-F88F4E5798DB}"/>
          </ac:spMkLst>
        </pc:spChg>
        <pc:spChg chg="add mod ord">
          <ac:chgData name="Sarah Lenhoff" userId="5f0661aa-fa5a-443f-8b9e-a15942fd53df" providerId="ADAL" clId="{D510019C-E1B1-6044-808F-B48A36BA1DBF}" dt="2023-11-08T22:57:28.752" v="196" actId="20577"/>
          <ac:spMkLst>
            <pc:docMk/>
            <pc:sldMk cId="2230862754" sldId="306"/>
            <ac:spMk id="5" creationId="{FA8C945F-F006-F3F2-39CD-FFB8F2ABFB23}"/>
          </ac:spMkLst>
        </pc:spChg>
        <pc:spChg chg="add mod ord">
          <ac:chgData name="Sarah Lenhoff" userId="5f0661aa-fa5a-443f-8b9e-a15942fd53df" providerId="ADAL" clId="{D510019C-E1B1-6044-808F-B48A36BA1DBF}" dt="2023-11-09T01:48:07.522" v="677" actId="20577"/>
          <ac:spMkLst>
            <pc:docMk/>
            <pc:sldMk cId="2230862754" sldId="306"/>
            <ac:spMk id="6" creationId="{6EBCB97F-A607-0DA9-6735-71716A49ACC4}"/>
          </ac:spMkLst>
        </pc:spChg>
      </pc:sldChg>
      <pc:sldChg chg="modSp new mod">
        <pc:chgData name="Sarah Lenhoff" userId="5f0661aa-fa5a-443f-8b9e-a15942fd53df" providerId="ADAL" clId="{D510019C-E1B1-6044-808F-B48A36BA1DBF}" dt="2023-11-09T01:46:27.487" v="603" actId="20577"/>
        <pc:sldMkLst>
          <pc:docMk/>
          <pc:sldMk cId="3559732711" sldId="307"/>
        </pc:sldMkLst>
        <pc:spChg chg="mod">
          <ac:chgData name="Sarah Lenhoff" userId="5f0661aa-fa5a-443f-8b9e-a15942fd53df" providerId="ADAL" clId="{D510019C-E1B1-6044-808F-B48A36BA1DBF}" dt="2023-11-09T01:46:27.487" v="603" actId="20577"/>
          <ac:spMkLst>
            <pc:docMk/>
            <pc:sldMk cId="3559732711" sldId="307"/>
            <ac:spMk id="2" creationId="{2691832E-635F-0A60-60D9-3512890BDEB3}"/>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39A78-EE37-42AD-8F7A-B1F59AA94A5A}"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759CB439-A101-4888-BD14-197AAA9C3122}">
      <dgm:prSet phldrT="[Text]"/>
      <dgm:spPr/>
      <dgm:t>
        <a:bodyPr/>
        <a:lstStyle/>
        <a:p>
          <a:r>
            <a:rPr lang="en-US" dirty="0"/>
            <a:t>Nonstandard Schedules</a:t>
          </a:r>
        </a:p>
      </dgm:t>
    </dgm:pt>
    <dgm:pt modelId="{49725B29-CC31-4035-9BFC-11DA8EDF5096}" type="parTrans" cxnId="{B9F4BB78-75BA-4D6E-A172-15C407790A6A}">
      <dgm:prSet/>
      <dgm:spPr/>
      <dgm:t>
        <a:bodyPr/>
        <a:lstStyle/>
        <a:p>
          <a:endParaRPr lang="en-US"/>
        </a:p>
      </dgm:t>
    </dgm:pt>
    <dgm:pt modelId="{50B06DC4-BD92-420F-B240-0BB4988BA6C9}" type="sibTrans" cxnId="{B9F4BB78-75BA-4D6E-A172-15C407790A6A}">
      <dgm:prSet/>
      <dgm:spPr/>
      <dgm:t>
        <a:bodyPr/>
        <a:lstStyle/>
        <a:p>
          <a:endParaRPr lang="en-US"/>
        </a:p>
      </dgm:t>
    </dgm:pt>
    <dgm:pt modelId="{0510C049-5F7E-461F-B6D4-0E9197894C53}">
      <dgm:prSet phldrT="[Text]"/>
      <dgm:spPr/>
      <dgm:t>
        <a:bodyPr/>
        <a:lstStyle/>
        <a:p>
          <a:r>
            <a:rPr lang="en-US" dirty="0"/>
            <a:t>Child behavior</a:t>
          </a:r>
        </a:p>
      </dgm:t>
    </dgm:pt>
    <dgm:pt modelId="{F0027F2D-6F6D-4743-988D-4A1B927DD7DA}" type="parTrans" cxnId="{DF1BDD4A-912D-4444-82EF-CEAC2C14EC5E}">
      <dgm:prSet/>
      <dgm:spPr/>
      <dgm:t>
        <a:bodyPr/>
        <a:lstStyle/>
        <a:p>
          <a:endParaRPr lang="en-US"/>
        </a:p>
      </dgm:t>
    </dgm:pt>
    <dgm:pt modelId="{0675AF36-D716-4EA0-8E90-6BE3216692FB}" type="sibTrans" cxnId="{DF1BDD4A-912D-4444-82EF-CEAC2C14EC5E}">
      <dgm:prSet/>
      <dgm:spPr/>
      <dgm:t>
        <a:bodyPr/>
        <a:lstStyle/>
        <a:p>
          <a:endParaRPr lang="en-US"/>
        </a:p>
      </dgm:t>
    </dgm:pt>
    <dgm:pt modelId="{32F3F9AB-945B-4A0C-A7FC-7E925E0E59FD}">
      <dgm:prSet phldrT="[Text]"/>
      <dgm:spPr/>
      <dgm:t>
        <a:bodyPr/>
        <a:lstStyle/>
        <a:p>
          <a:r>
            <a:rPr lang="en-US" dirty="0"/>
            <a:t>Child health</a:t>
          </a:r>
        </a:p>
      </dgm:t>
    </dgm:pt>
    <dgm:pt modelId="{607C940A-C65F-4717-ABD5-E0E5E4807291}" type="parTrans" cxnId="{DE282A10-0312-4E25-9DF8-CC420673D25C}">
      <dgm:prSet/>
      <dgm:spPr/>
      <dgm:t>
        <a:bodyPr/>
        <a:lstStyle/>
        <a:p>
          <a:endParaRPr lang="en-US"/>
        </a:p>
      </dgm:t>
    </dgm:pt>
    <dgm:pt modelId="{98DCEA02-3E5C-4669-81FF-6F63F306EA5C}" type="sibTrans" cxnId="{DE282A10-0312-4E25-9DF8-CC420673D25C}">
      <dgm:prSet/>
      <dgm:spPr/>
      <dgm:t>
        <a:bodyPr/>
        <a:lstStyle/>
        <a:p>
          <a:endParaRPr lang="en-US"/>
        </a:p>
      </dgm:t>
    </dgm:pt>
    <dgm:pt modelId="{38A6ECF9-A108-4C8B-89C3-EBB5DCC3FD11}">
      <dgm:prSet phldrT="[Text]"/>
      <dgm:spPr/>
      <dgm:t>
        <a:bodyPr/>
        <a:lstStyle/>
        <a:p>
          <a:r>
            <a:rPr lang="en-US" dirty="0"/>
            <a:t>Parent stress</a:t>
          </a:r>
        </a:p>
      </dgm:t>
    </dgm:pt>
    <dgm:pt modelId="{46B2FB48-FB68-497E-A825-A2BAA1783D21}" type="parTrans" cxnId="{FF408781-F06B-4916-902C-798BA5BC3253}">
      <dgm:prSet/>
      <dgm:spPr/>
      <dgm:t>
        <a:bodyPr/>
        <a:lstStyle/>
        <a:p>
          <a:endParaRPr lang="en-US"/>
        </a:p>
      </dgm:t>
    </dgm:pt>
    <dgm:pt modelId="{577B5872-1583-4C78-9F8D-90BEAE1057C5}" type="sibTrans" cxnId="{FF408781-F06B-4916-902C-798BA5BC3253}">
      <dgm:prSet/>
      <dgm:spPr/>
      <dgm:t>
        <a:bodyPr/>
        <a:lstStyle/>
        <a:p>
          <a:endParaRPr lang="en-US"/>
        </a:p>
      </dgm:t>
    </dgm:pt>
    <dgm:pt modelId="{75582337-AFE7-4779-B32C-1D73E9AE6BDC}">
      <dgm:prSet phldrT="[Text]"/>
      <dgm:spPr>
        <a:solidFill>
          <a:srgbClr val="FFC000">
            <a:alpha val="50000"/>
          </a:srgbClr>
        </a:solidFill>
      </dgm:spPr>
      <dgm:t>
        <a:bodyPr/>
        <a:lstStyle/>
        <a:p>
          <a:r>
            <a:rPr lang="en-US" dirty="0"/>
            <a:t>School outcomes</a:t>
          </a:r>
        </a:p>
      </dgm:t>
    </dgm:pt>
    <dgm:pt modelId="{7D32F6A7-D5EF-4F3B-A7DE-102B0B946AFB}" type="parTrans" cxnId="{3D19B831-31B2-4CE9-B6D3-6C71766512DA}">
      <dgm:prSet/>
      <dgm:spPr/>
      <dgm:t>
        <a:bodyPr/>
        <a:lstStyle/>
        <a:p>
          <a:endParaRPr lang="en-US"/>
        </a:p>
      </dgm:t>
    </dgm:pt>
    <dgm:pt modelId="{19BAA10A-8B1C-4E5A-9FF1-1A850A2E64B5}" type="sibTrans" cxnId="{3D19B831-31B2-4CE9-B6D3-6C71766512DA}">
      <dgm:prSet/>
      <dgm:spPr/>
      <dgm:t>
        <a:bodyPr/>
        <a:lstStyle/>
        <a:p>
          <a:endParaRPr lang="en-US"/>
        </a:p>
      </dgm:t>
    </dgm:pt>
    <dgm:pt modelId="{63074AB0-6E30-4D2D-8FA6-92ABE06A196B}" type="pres">
      <dgm:prSet presAssocID="{EFC39A78-EE37-42AD-8F7A-B1F59AA94A5A}" presName="composite" presStyleCnt="0">
        <dgm:presLayoutVars>
          <dgm:chMax val="1"/>
          <dgm:dir/>
          <dgm:resizeHandles val="exact"/>
        </dgm:presLayoutVars>
      </dgm:prSet>
      <dgm:spPr/>
    </dgm:pt>
    <dgm:pt modelId="{5385415B-D0A9-4970-BFA1-3BEC24280C98}" type="pres">
      <dgm:prSet presAssocID="{EFC39A78-EE37-42AD-8F7A-B1F59AA94A5A}" presName="radial" presStyleCnt="0">
        <dgm:presLayoutVars>
          <dgm:animLvl val="ctr"/>
        </dgm:presLayoutVars>
      </dgm:prSet>
      <dgm:spPr/>
    </dgm:pt>
    <dgm:pt modelId="{C08417D8-F188-4A48-B446-3EE1BB6656A2}" type="pres">
      <dgm:prSet presAssocID="{759CB439-A101-4888-BD14-197AAA9C3122}" presName="centerShape" presStyleLbl="vennNode1" presStyleIdx="0" presStyleCnt="5"/>
      <dgm:spPr/>
    </dgm:pt>
    <dgm:pt modelId="{A79FF68D-F6E3-494F-8DFD-6F60E5832798}" type="pres">
      <dgm:prSet presAssocID="{0510C049-5F7E-461F-B6D4-0E9197894C53}" presName="node" presStyleLbl="vennNode1" presStyleIdx="1" presStyleCnt="5">
        <dgm:presLayoutVars>
          <dgm:bulletEnabled val="1"/>
        </dgm:presLayoutVars>
      </dgm:prSet>
      <dgm:spPr/>
    </dgm:pt>
    <dgm:pt modelId="{5EB43A47-BD60-4913-BF63-7414A1F814CB}" type="pres">
      <dgm:prSet presAssocID="{32F3F9AB-945B-4A0C-A7FC-7E925E0E59FD}" presName="node" presStyleLbl="vennNode1" presStyleIdx="2" presStyleCnt="5">
        <dgm:presLayoutVars>
          <dgm:bulletEnabled val="1"/>
        </dgm:presLayoutVars>
      </dgm:prSet>
      <dgm:spPr/>
    </dgm:pt>
    <dgm:pt modelId="{12F36575-9CD8-4724-B8C4-148DDE78E6DE}" type="pres">
      <dgm:prSet presAssocID="{38A6ECF9-A108-4C8B-89C3-EBB5DCC3FD11}" presName="node" presStyleLbl="vennNode1" presStyleIdx="3" presStyleCnt="5">
        <dgm:presLayoutVars>
          <dgm:bulletEnabled val="1"/>
        </dgm:presLayoutVars>
      </dgm:prSet>
      <dgm:spPr/>
    </dgm:pt>
    <dgm:pt modelId="{A515758A-C405-4E74-B49C-9D57EBF2DBA2}" type="pres">
      <dgm:prSet presAssocID="{75582337-AFE7-4779-B32C-1D73E9AE6BDC}" presName="node" presStyleLbl="vennNode1" presStyleIdx="4" presStyleCnt="5">
        <dgm:presLayoutVars>
          <dgm:bulletEnabled val="1"/>
        </dgm:presLayoutVars>
      </dgm:prSet>
      <dgm:spPr/>
    </dgm:pt>
  </dgm:ptLst>
  <dgm:cxnLst>
    <dgm:cxn modelId="{83FE3701-54A2-456C-B792-2193DC0B34AC}" type="presOf" srcId="{75582337-AFE7-4779-B32C-1D73E9AE6BDC}" destId="{A515758A-C405-4E74-B49C-9D57EBF2DBA2}" srcOrd="0" destOrd="0" presId="urn:microsoft.com/office/officeart/2005/8/layout/radial3"/>
    <dgm:cxn modelId="{DE282A10-0312-4E25-9DF8-CC420673D25C}" srcId="{759CB439-A101-4888-BD14-197AAA9C3122}" destId="{32F3F9AB-945B-4A0C-A7FC-7E925E0E59FD}" srcOrd="1" destOrd="0" parTransId="{607C940A-C65F-4717-ABD5-E0E5E4807291}" sibTransId="{98DCEA02-3E5C-4669-81FF-6F63F306EA5C}"/>
    <dgm:cxn modelId="{3D19B831-31B2-4CE9-B6D3-6C71766512DA}" srcId="{759CB439-A101-4888-BD14-197AAA9C3122}" destId="{75582337-AFE7-4779-B32C-1D73E9AE6BDC}" srcOrd="3" destOrd="0" parTransId="{7D32F6A7-D5EF-4F3B-A7DE-102B0B946AFB}" sibTransId="{19BAA10A-8B1C-4E5A-9FF1-1A850A2E64B5}"/>
    <dgm:cxn modelId="{C2237E5E-3462-44BD-963E-EC8A1FA7C14F}" type="presOf" srcId="{759CB439-A101-4888-BD14-197AAA9C3122}" destId="{C08417D8-F188-4A48-B446-3EE1BB6656A2}" srcOrd="0" destOrd="0" presId="urn:microsoft.com/office/officeart/2005/8/layout/radial3"/>
    <dgm:cxn modelId="{769D0143-FAF0-42F1-BE08-B49C454BEC65}" type="presOf" srcId="{38A6ECF9-A108-4C8B-89C3-EBB5DCC3FD11}" destId="{12F36575-9CD8-4724-B8C4-148DDE78E6DE}" srcOrd="0" destOrd="0" presId="urn:microsoft.com/office/officeart/2005/8/layout/radial3"/>
    <dgm:cxn modelId="{DF1BDD4A-912D-4444-82EF-CEAC2C14EC5E}" srcId="{759CB439-A101-4888-BD14-197AAA9C3122}" destId="{0510C049-5F7E-461F-B6D4-0E9197894C53}" srcOrd="0" destOrd="0" parTransId="{F0027F2D-6F6D-4743-988D-4A1B927DD7DA}" sibTransId="{0675AF36-D716-4EA0-8E90-6BE3216692FB}"/>
    <dgm:cxn modelId="{B9F4BB78-75BA-4D6E-A172-15C407790A6A}" srcId="{EFC39A78-EE37-42AD-8F7A-B1F59AA94A5A}" destId="{759CB439-A101-4888-BD14-197AAA9C3122}" srcOrd="0" destOrd="0" parTransId="{49725B29-CC31-4035-9BFC-11DA8EDF5096}" sibTransId="{50B06DC4-BD92-420F-B240-0BB4988BA6C9}"/>
    <dgm:cxn modelId="{FF408781-F06B-4916-902C-798BA5BC3253}" srcId="{759CB439-A101-4888-BD14-197AAA9C3122}" destId="{38A6ECF9-A108-4C8B-89C3-EBB5DCC3FD11}" srcOrd="2" destOrd="0" parTransId="{46B2FB48-FB68-497E-A825-A2BAA1783D21}" sibTransId="{577B5872-1583-4C78-9F8D-90BEAE1057C5}"/>
    <dgm:cxn modelId="{EAD7C8A5-E1AD-4B01-81FE-E23FC9855535}" type="presOf" srcId="{0510C049-5F7E-461F-B6D4-0E9197894C53}" destId="{A79FF68D-F6E3-494F-8DFD-6F60E5832798}" srcOrd="0" destOrd="0" presId="urn:microsoft.com/office/officeart/2005/8/layout/radial3"/>
    <dgm:cxn modelId="{857D62AA-4B2D-4F76-8D82-6492665C8F10}" type="presOf" srcId="{32F3F9AB-945B-4A0C-A7FC-7E925E0E59FD}" destId="{5EB43A47-BD60-4913-BF63-7414A1F814CB}" srcOrd="0" destOrd="0" presId="urn:microsoft.com/office/officeart/2005/8/layout/radial3"/>
    <dgm:cxn modelId="{908034C5-9DE1-4A96-9410-D61B4003DC22}" type="presOf" srcId="{EFC39A78-EE37-42AD-8F7A-B1F59AA94A5A}" destId="{63074AB0-6E30-4D2D-8FA6-92ABE06A196B}" srcOrd="0" destOrd="0" presId="urn:microsoft.com/office/officeart/2005/8/layout/radial3"/>
    <dgm:cxn modelId="{393F7694-4C41-4F54-A06B-49638754502D}" type="presParOf" srcId="{63074AB0-6E30-4D2D-8FA6-92ABE06A196B}" destId="{5385415B-D0A9-4970-BFA1-3BEC24280C98}" srcOrd="0" destOrd="0" presId="urn:microsoft.com/office/officeart/2005/8/layout/radial3"/>
    <dgm:cxn modelId="{B347793B-32FD-41D5-9071-16D87D5BC9B5}" type="presParOf" srcId="{5385415B-D0A9-4970-BFA1-3BEC24280C98}" destId="{C08417D8-F188-4A48-B446-3EE1BB6656A2}" srcOrd="0" destOrd="0" presId="urn:microsoft.com/office/officeart/2005/8/layout/radial3"/>
    <dgm:cxn modelId="{B7A66E05-1E47-4A31-8A23-619EF6BA1679}" type="presParOf" srcId="{5385415B-D0A9-4970-BFA1-3BEC24280C98}" destId="{A79FF68D-F6E3-494F-8DFD-6F60E5832798}" srcOrd="1" destOrd="0" presId="urn:microsoft.com/office/officeart/2005/8/layout/radial3"/>
    <dgm:cxn modelId="{F21ED9E5-0B3E-428A-BD78-27527301B2F3}" type="presParOf" srcId="{5385415B-D0A9-4970-BFA1-3BEC24280C98}" destId="{5EB43A47-BD60-4913-BF63-7414A1F814CB}" srcOrd="2" destOrd="0" presId="urn:microsoft.com/office/officeart/2005/8/layout/radial3"/>
    <dgm:cxn modelId="{7D9C801D-021E-47A0-AEBF-0F497325E00D}" type="presParOf" srcId="{5385415B-D0A9-4970-BFA1-3BEC24280C98}" destId="{12F36575-9CD8-4724-B8C4-148DDE78E6DE}" srcOrd="3" destOrd="0" presId="urn:microsoft.com/office/officeart/2005/8/layout/radial3"/>
    <dgm:cxn modelId="{DFF38B9C-01D3-42B5-9689-E5253D3F37FF}" type="presParOf" srcId="{5385415B-D0A9-4970-BFA1-3BEC24280C98}" destId="{A515758A-C405-4E74-B49C-9D57EBF2DBA2}"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9BF47D-85B3-4C0C-8B1C-3DD87E6065C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36A7428E-3676-4257-8F77-FBA010A795CB}">
      <dgm:prSet phldrT="[Text]"/>
      <dgm:spPr/>
      <dgm:t>
        <a:bodyPr/>
        <a:lstStyle/>
        <a:p>
          <a:r>
            <a:rPr lang="en-US" dirty="0"/>
            <a:t>Kess L. Ballentine, MA, MSW, PhD</a:t>
          </a:r>
        </a:p>
        <a:p>
          <a:r>
            <a:rPr lang="en-US" dirty="0"/>
            <a:t>Asst Prof WSU SSW </a:t>
          </a:r>
        </a:p>
        <a:p>
          <a:r>
            <a:rPr lang="en-US" dirty="0"/>
            <a:t>Kess.Ballentine@wayne.edu @BallentineKess </a:t>
          </a:r>
        </a:p>
      </dgm:t>
    </dgm:pt>
    <dgm:pt modelId="{FE693E1C-F0C6-4AA7-9555-DF04B40D21BE}" type="parTrans" cxnId="{2C6B926B-8514-4C56-B965-674B2EB214AF}">
      <dgm:prSet/>
      <dgm:spPr/>
      <dgm:t>
        <a:bodyPr/>
        <a:lstStyle/>
        <a:p>
          <a:endParaRPr lang="en-US"/>
        </a:p>
      </dgm:t>
    </dgm:pt>
    <dgm:pt modelId="{5A02EA24-CBE4-4EA4-B053-7774614819B9}" type="sibTrans" cxnId="{2C6B926B-8514-4C56-B965-674B2EB214AF}">
      <dgm:prSet/>
      <dgm:spPr/>
      <dgm:t>
        <a:bodyPr/>
        <a:lstStyle/>
        <a:p>
          <a:endParaRPr lang="en-US"/>
        </a:p>
      </dgm:t>
    </dgm:pt>
    <dgm:pt modelId="{D4E67DBD-81A0-48B5-A337-59DA0FAC611F}">
      <dgm:prSet phldrT="[Text]"/>
      <dgm:spPr/>
      <dgm:t>
        <a:bodyPr/>
        <a:lstStyle/>
        <a:p>
          <a:r>
            <a:rPr lang="en-US" dirty="0"/>
            <a:t>Sarah Winchell Lenhoff, PhD</a:t>
          </a:r>
        </a:p>
        <a:p>
          <a:r>
            <a:rPr lang="en-US" dirty="0"/>
            <a:t>Assoc Prof WSU </a:t>
          </a:r>
          <a:r>
            <a:rPr lang="en-US" dirty="0" err="1"/>
            <a:t>CoE</a:t>
          </a:r>
          <a:endParaRPr lang="en-US" dirty="0"/>
        </a:p>
        <a:p>
          <a:r>
            <a:rPr lang="en-US" dirty="0"/>
            <a:t>Sarah.Lenhoff@wayne.edu</a:t>
          </a:r>
        </a:p>
        <a:p>
          <a:r>
            <a:rPr lang="en-US" dirty="0"/>
            <a:t>@</a:t>
          </a:r>
          <a:r>
            <a:rPr lang="en-US" dirty="0" err="1"/>
            <a:t>sarahlenhoff</a:t>
          </a:r>
          <a:endParaRPr lang="en-US" dirty="0"/>
        </a:p>
      </dgm:t>
    </dgm:pt>
    <dgm:pt modelId="{236206C5-A919-4D9E-9DC7-A62AF5234A36}" type="parTrans" cxnId="{4543F85D-8322-4B6A-943F-80D17AE574BB}">
      <dgm:prSet/>
      <dgm:spPr/>
      <dgm:t>
        <a:bodyPr/>
        <a:lstStyle/>
        <a:p>
          <a:endParaRPr lang="en-US"/>
        </a:p>
      </dgm:t>
    </dgm:pt>
    <dgm:pt modelId="{4B99B8F7-395B-43C9-A823-1A78581A18A4}" type="sibTrans" cxnId="{4543F85D-8322-4B6A-943F-80D17AE574BB}">
      <dgm:prSet/>
      <dgm:spPr/>
      <dgm:t>
        <a:bodyPr/>
        <a:lstStyle/>
        <a:p>
          <a:endParaRPr lang="en-US"/>
        </a:p>
      </dgm:t>
    </dgm:pt>
    <dgm:pt modelId="{C1B33844-02DF-49F2-AADD-78FB49711220}">
      <dgm:prSet phldrT="[Text]"/>
      <dgm:spPr/>
      <dgm:t>
        <a:bodyPr/>
        <a:lstStyle/>
        <a:p>
          <a:r>
            <a:rPr lang="en-US" dirty="0"/>
            <a:t>Detroit Partnership for Education, </a:t>
          </a:r>
        </a:p>
        <a:p>
          <a:r>
            <a:rPr lang="en-US" dirty="0"/>
            <a:t>Equity &amp; Research</a:t>
          </a:r>
        </a:p>
        <a:p>
          <a:r>
            <a:rPr lang="en-US" dirty="0"/>
            <a:t>DetroitPEER.org </a:t>
          </a:r>
        </a:p>
        <a:p>
          <a:r>
            <a:rPr lang="en-US" dirty="0"/>
            <a:t>@DetroitPEER</a:t>
          </a:r>
        </a:p>
      </dgm:t>
    </dgm:pt>
    <dgm:pt modelId="{61BCC024-191A-4E5A-A910-4AC077D2DC9C}" type="parTrans" cxnId="{3D4344DD-B149-483A-B002-5F37EDED9077}">
      <dgm:prSet/>
      <dgm:spPr/>
      <dgm:t>
        <a:bodyPr/>
        <a:lstStyle/>
        <a:p>
          <a:endParaRPr lang="en-US"/>
        </a:p>
      </dgm:t>
    </dgm:pt>
    <dgm:pt modelId="{FCDE316E-41C5-4914-B620-B3B7991BF0B9}" type="sibTrans" cxnId="{3D4344DD-B149-483A-B002-5F37EDED9077}">
      <dgm:prSet/>
      <dgm:spPr/>
      <dgm:t>
        <a:bodyPr/>
        <a:lstStyle/>
        <a:p>
          <a:endParaRPr lang="en-US"/>
        </a:p>
      </dgm:t>
    </dgm:pt>
    <dgm:pt modelId="{5AF4388F-61E9-4C3C-9F33-DA0C079B68FE}" type="pres">
      <dgm:prSet presAssocID="{E19BF47D-85B3-4C0C-8B1C-3DD87E6065CC}" presName="linearFlow" presStyleCnt="0">
        <dgm:presLayoutVars>
          <dgm:dir/>
          <dgm:resizeHandles val="exact"/>
        </dgm:presLayoutVars>
      </dgm:prSet>
      <dgm:spPr/>
    </dgm:pt>
    <dgm:pt modelId="{F1721278-EF5A-4560-974D-352DC96F4B3A}" type="pres">
      <dgm:prSet presAssocID="{36A7428E-3676-4257-8F77-FBA010A795CB}" presName="composite" presStyleCnt="0"/>
      <dgm:spPr/>
    </dgm:pt>
    <dgm:pt modelId="{01D061C5-7CBD-4BF9-8333-3646B2FD307C}" type="pres">
      <dgm:prSet presAssocID="{36A7428E-3676-4257-8F77-FBA010A795CB}"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E3A9C4EE-A7B2-486B-8296-67D521BBDE56}" type="pres">
      <dgm:prSet presAssocID="{36A7428E-3676-4257-8F77-FBA010A795CB}" presName="txShp" presStyleLbl="node1" presStyleIdx="0" presStyleCnt="3">
        <dgm:presLayoutVars>
          <dgm:bulletEnabled val="1"/>
        </dgm:presLayoutVars>
      </dgm:prSet>
      <dgm:spPr/>
    </dgm:pt>
    <dgm:pt modelId="{51B6B17E-A7EE-4BEC-9F52-AE628BCB1C0E}" type="pres">
      <dgm:prSet presAssocID="{5A02EA24-CBE4-4EA4-B053-7774614819B9}" presName="spacing" presStyleCnt="0"/>
      <dgm:spPr/>
    </dgm:pt>
    <dgm:pt modelId="{FF9009FC-70F7-4353-BC88-ACE8E84DB324}" type="pres">
      <dgm:prSet presAssocID="{D4E67DBD-81A0-48B5-A337-59DA0FAC611F}" presName="composite" presStyleCnt="0"/>
      <dgm:spPr/>
    </dgm:pt>
    <dgm:pt modelId="{85A6CAF7-6FD0-4A29-8BB8-3AFD78B93580}" type="pres">
      <dgm:prSet presAssocID="{D4E67DBD-81A0-48B5-A337-59DA0FAC611F}"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B116D16C-41A8-455F-AC42-793264FE8459}" type="pres">
      <dgm:prSet presAssocID="{D4E67DBD-81A0-48B5-A337-59DA0FAC611F}" presName="txShp" presStyleLbl="node1" presStyleIdx="1" presStyleCnt="3">
        <dgm:presLayoutVars>
          <dgm:bulletEnabled val="1"/>
        </dgm:presLayoutVars>
      </dgm:prSet>
      <dgm:spPr/>
    </dgm:pt>
    <dgm:pt modelId="{CC0DEFBF-133C-4B43-8C8E-E90345989F3E}" type="pres">
      <dgm:prSet presAssocID="{4B99B8F7-395B-43C9-A823-1A78581A18A4}" presName="spacing" presStyleCnt="0"/>
      <dgm:spPr/>
    </dgm:pt>
    <dgm:pt modelId="{90F08C60-38AD-4FD7-8242-C4668BD7D7DD}" type="pres">
      <dgm:prSet presAssocID="{C1B33844-02DF-49F2-AADD-78FB49711220}" presName="composite" presStyleCnt="0"/>
      <dgm:spPr/>
    </dgm:pt>
    <dgm:pt modelId="{A740D2C1-4803-45AE-B47D-156C5053739E}" type="pres">
      <dgm:prSet presAssocID="{C1B33844-02DF-49F2-AADD-78FB49711220}" presName="imgShp" presStyleLbl="fgImgPlace1" presStyleIdx="2" presStyleCnt="3" custLinFactNeighborY="793"/>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 modelId="{292E0F22-0680-495B-BB60-C55B426357E8}" type="pres">
      <dgm:prSet presAssocID="{C1B33844-02DF-49F2-AADD-78FB49711220}" presName="txShp" presStyleLbl="node1" presStyleIdx="2" presStyleCnt="3">
        <dgm:presLayoutVars>
          <dgm:bulletEnabled val="1"/>
        </dgm:presLayoutVars>
      </dgm:prSet>
      <dgm:spPr/>
    </dgm:pt>
  </dgm:ptLst>
  <dgm:cxnLst>
    <dgm:cxn modelId="{4543F85D-8322-4B6A-943F-80D17AE574BB}" srcId="{E19BF47D-85B3-4C0C-8B1C-3DD87E6065CC}" destId="{D4E67DBD-81A0-48B5-A337-59DA0FAC611F}" srcOrd="1" destOrd="0" parTransId="{236206C5-A919-4D9E-9DC7-A62AF5234A36}" sibTransId="{4B99B8F7-395B-43C9-A823-1A78581A18A4}"/>
    <dgm:cxn modelId="{2C6B926B-8514-4C56-B965-674B2EB214AF}" srcId="{E19BF47D-85B3-4C0C-8B1C-3DD87E6065CC}" destId="{36A7428E-3676-4257-8F77-FBA010A795CB}" srcOrd="0" destOrd="0" parTransId="{FE693E1C-F0C6-4AA7-9555-DF04B40D21BE}" sibTransId="{5A02EA24-CBE4-4EA4-B053-7774614819B9}"/>
    <dgm:cxn modelId="{E011F485-0E60-4C88-9F06-C8651BF663A8}" type="presOf" srcId="{36A7428E-3676-4257-8F77-FBA010A795CB}" destId="{E3A9C4EE-A7B2-486B-8296-67D521BBDE56}" srcOrd="0" destOrd="0" presId="urn:microsoft.com/office/officeart/2005/8/layout/vList3"/>
    <dgm:cxn modelId="{BA155BA6-437F-44BC-B505-551849880B2B}" type="presOf" srcId="{E19BF47D-85B3-4C0C-8B1C-3DD87E6065CC}" destId="{5AF4388F-61E9-4C3C-9F33-DA0C079B68FE}" srcOrd="0" destOrd="0" presId="urn:microsoft.com/office/officeart/2005/8/layout/vList3"/>
    <dgm:cxn modelId="{3D4344DD-B149-483A-B002-5F37EDED9077}" srcId="{E19BF47D-85B3-4C0C-8B1C-3DD87E6065CC}" destId="{C1B33844-02DF-49F2-AADD-78FB49711220}" srcOrd="2" destOrd="0" parTransId="{61BCC024-191A-4E5A-A910-4AC077D2DC9C}" sibTransId="{FCDE316E-41C5-4914-B620-B3B7991BF0B9}"/>
    <dgm:cxn modelId="{64A78BE0-A102-43B3-9599-1F33D08B1E6A}" type="presOf" srcId="{C1B33844-02DF-49F2-AADD-78FB49711220}" destId="{292E0F22-0680-495B-BB60-C55B426357E8}" srcOrd="0" destOrd="0" presId="urn:microsoft.com/office/officeart/2005/8/layout/vList3"/>
    <dgm:cxn modelId="{CB3055E9-152C-4171-B125-77F358847B0B}" type="presOf" srcId="{D4E67DBD-81A0-48B5-A337-59DA0FAC611F}" destId="{B116D16C-41A8-455F-AC42-793264FE8459}" srcOrd="0" destOrd="0" presId="urn:microsoft.com/office/officeart/2005/8/layout/vList3"/>
    <dgm:cxn modelId="{983B84DF-EBE5-4652-8150-C86035648264}" type="presParOf" srcId="{5AF4388F-61E9-4C3C-9F33-DA0C079B68FE}" destId="{F1721278-EF5A-4560-974D-352DC96F4B3A}" srcOrd="0" destOrd="0" presId="urn:microsoft.com/office/officeart/2005/8/layout/vList3"/>
    <dgm:cxn modelId="{FCBA4CBB-CE6F-4949-B85E-629087A264D7}" type="presParOf" srcId="{F1721278-EF5A-4560-974D-352DC96F4B3A}" destId="{01D061C5-7CBD-4BF9-8333-3646B2FD307C}" srcOrd="0" destOrd="0" presId="urn:microsoft.com/office/officeart/2005/8/layout/vList3"/>
    <dgm:cxn modelId="{475CAC70-E1DB-4226-9EE8-A3F47AA6506F}" type="presParOf" srcId="{F1721278-EF5A-4560-974D-352DC96F4B3A}" destId="{E3A9C4EE-A7B2-486B-8296-67D521BBDE56}" srcOrd="1" destOrd="0" presId="urn:microsoft.com/office/officeart/2005/8/layout/vList3"/>
    <dgm:cxn modelId="{91CB063C-C4D3-4A51-9572-D38253E12CC3}" type="presParOf" srcId="{5AF4388F-61E9-4C3C-9F33-DA0C079B68FE}" destId="{51B6B17E-A7EE-4BEC-9F52-AE628BCB1C0E}" srcOrd="1" destOrd="0" presId="urn:microsoft.com/office/officeart/2005/8/layout/vList3"/>
    <dgm:cxn modelId="{32E45D6C-A661-4CD2-BA88-A04077EEE525}" type="presParOf" srcId="{5AF4388F-61E9-4C3C-9F33-DA0C079B68FE}" destId="{FF9009FC-70F7-4353-BC88-ACE8E84DB324}" srcOrd="2" destOrd="0" presId="urn:microsoft.com/office/officeart/2005/8/layout/vList3"/>
    <dgm:cxn modelId="{44E1462E-324D-478B-BB6A-FF45510C0B9D}" type="presParOf" srcId="{FF9009FC-70F7-4353-BC88-ACE8E84DB324}" destId="{85A6CAF7-6FD0-4A29-8BB8-3AFD78B93580}" srcOrd="0" destOrd="0" presId="urn:microsoft.com/office/officeart/2005/8/layout/vList3"/>
    <dgm:cxn modelId="{7B06C42A-8B35-4A28-BEBE-EDC00C1013ED}" type="presParOf" srcId="{FF9009FC-70F7-4353-BC88-ACE8E84DB324}" destId="{B116D16C-41A8-455F-AC42-793264FE8459}" srcOrd="1" destOrd="0" presId="urn:microsoft.com/office/officeart/2005/8/layout/vList3"/>
    <dgm:cxn modelId="{A00E79CA-7D8D-48CC-9215-DDCB39EF4C30}" type="presParOf" srcId="{5AF4388F-61E9-4C3C-9F33-DA0C079B68FE}" destId="{CC0DEFBF-133C-4B43-8C8E-E90345989F3E}" srcOrd="3" destOrd="0" presId="urn:microsoft.com/office/officeart/2005/8/layout/vList3"/>
    <dgm:cxn modelId="{A412A278-882C-4AB5-A78C-2B8C7A9D9D1E}" type="presParOf" srcId="{5AF4388F-61E9-4C3C-9F33-DA0C079B68FE}" destId="{90F08C60-38AD-4FD7-8242-C4668BD7D7DD}" srcOrd="4" destOrd="0" presId="urn:microsoft.com/office/officeart/2005/8/layout/vList3"/>
    <dgm:cxn modelId="{5AFD1D6C-4734-48B9-86E0-21245C279A32}" type="presParOf" srcId="{90F08C60-38AD-4FD7-8242-C4668BD7D7DD}" destId="{A740D2C1-4803-45AE-B47D-156C5053739E}" srcOrd="0" destOrd="0" presId="urn:microsoft.com/office/officeart/2005/8/layout/vList3"/>
    <dgm:cxn modelId="{CC9693FD-ECD6-41F0-B3ED-203D27F28A52}" type="presParOf" srcId="{90F08C60-38AD-4FD7-8242-C4668BD7D7DD}" destId="{292E0F22-0680-495B-BB60-C55B426357E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417D8-F188-4A48-B446-3EE1BB6656A2}">
      <dsp:nvSpPr>
        <dsp:cNvPr id="0" name=""/>
        <dsp:cNvSpPr/>
      </dsp:nvSpPr>
      <dsp:spPr>
        <a:xfrm>
          <a:off x="4124405" y="1014766"/>
          <a:ext cx="2528014" cy="25280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Nonstandard Schedules</a:t>
          </a:r>
        </a:p>
      </dsp:txBody>
      <dsp:txXfrm>
        <a:off x="4494624" y="1384985"/>
        <a:ext cx="1787576" cy="1787576"/>
      </dsp:txXfrm>
    </dsp:sp>
    <dsp:sp modelId="{A79FF68D-F6E3-494F-8DFD-6F60E5832798}">
      <dsp:nvSpPr>
        <dsp:cNvPr id="0" name=""/>
        <dsp:cNvSpPr/>
      </dsp:nvSpPr>
      <dsp:spPr>
        <a:xfrm>
          <a:off x="4756409" y="451"/>
          <a:ext cx="1264007" cy="126400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Child behavior</a:t>
          </a:r>
        </a:p>
      </dsp:txBody>
      <dsp:txXfrm>
        <a:off x="4941519" y="185561"/>
        <a:ext cx="893787" cy="893787"/>
      </dsp:txXfrm>
    </dsp:sp>
    <dsp:sp modelId="{5EB43A47-BD60-4913-BF63-7414A1F814CB}">
      <dsp:nvSpPr>
        <dsp:cNvPr id="0" name=""/>
        <dsp:cNvSpPr/>
      </dsp:nvSpPr>
      <dsp:spPr>
        <a:xfrm>
          <a:off x="6402728" y="1646770"/>
          <a:ext cx="1264007" cy="126400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Child health</a:t>
          </a:r>
        </a:p>
      </dsp:txBody>
      <dsp:txXfrm>
        <a:off x="6587838" y="1831880"/>
        <a:ext cx="893787" cy="893787"/>
      </dsp:txXfrm>
    </dsp:sp>
    <dsp:sp modelId="{12F36575-9CD8-4724-B8C4-148DDE78E6DE}">
      <dsp:nvSpPr>
        <dsp:cNvPr id="0" name=""/>
        <dsp:cNvSpPr/>
      </dsp:nvSpPr>
      <dsp:spPr>
        <a:xfrm>
          <a:off x="4756409" y="3293089"/>
          <a:ext cx="1264007" cy="126400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Parent stress</a:t>
          </a:r>
        </a:p>
      </dsp:txBody>
      <dsp:txXfrm>
        <a:off x="4941519" y="3478199"/>
        <a:ext cx="893787" cy="893787"/>
      </dsp:txXfrm>
    </dsp:sp>
    <dsp:sp modelId="{A515758A-C405-4E74-B49C-9D57EBF2DBA2}">
      <dsp:nvSpPr>
        <dsp:cNvPr id="0" name=""/>
        <dsp:cNvSpPr/>
      </dsp:nvSpPr>
      <dsp:spPr>
        <a:xfrm>
          <a:off x="3110090" y="1646770"/>
          <a:ext cx="1264007" cy="1264007"/>
        </a:xfrm>
        <a:prstGeom prst="ellipse">
          <a:avLst/>
        </a:prstGeom>
        <a:solidFill>
          <a:srgbClr val="FFC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School outcomes</a:t>
          </a:r>
        </a:p>
      </dsp:txBody>
      <dsp:txXfrm>
        <a:off x="3295200" y="1831880"/>
        <a:ext cx="893787" cy="893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9C4EE-A7B2-486B-8296-67D521BBDE56}">
      <dsp:nvSpPr>
        <dsp:cNvPr id="0" name=""/>
        <dsp:cNvSpPr/>
      </dsp:nvSpPr>
      <dsp:spPr>
        <a:xfrm rot="10800000">
          <a:off x="1501472" y="2979"/>
          <a:ext cx="4763275" cy="120680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166"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Kess L. Ballentine, MA, MSW, PhD</a:t>
          </a:r>
        </a:p>
        <a:p>
          <a:pPr marL="0" lvl="0" indent="0" algn="ctr" defTabSz="666750">
            <a:lnSpc>
              <a:spcPct val="90000"/>
            </a:lnSpc>
            <a:spcBef>
              <a:spcPct val="0"/>
            </a:spcBef>
            <a:spcAft>
              <a:spcPct val="35000"/>
            </a:spcAft>
            <a:buNone/>
          </a:pPr>
          <a:r>
            <a:rPr lang="en-US" sz="1500" kern="1200" dirty="0"/>
            <a:t>Asst Prof WSU SSW </a:t>
          </a:r>
        </a:p>
        <a:p>
          <a:pPr marL="0" lvl="0" indent="0" algn="ctr" defTabSz="666750">
            <a:lnSpc>
              <a:spcPct val="90000"/>
            </a:lnSpc>
            <a:spcBef>
              <a:spcPct val="0"/>
            </a:spcBef>
            <a:spcAft>
              <a:spcPct val="35000"/>
            </a:spcAft>
            <a:buNone/>
          </a:pPr>
          <a:r>
            <a:rPr lang="en-US" sz="1500" kern="1200" dirty="0"/>
            <a:t>Kess.Ballentine@wayne.edu @BallentineKess </a:t>
          </a:r>
        </a:p>
      </dsp:txBody>
      <dsp:txXfrm rot="10800000">
        <a:off x="1803172" y="2979"/>
        <a:ext cx="4461575" cy="1206802"/>
      </dsp:txXfrm>
    </dsp:sp>
    <dsp:sp modelId="{01D061C5-7CBD-4BF9-8333-3646B2FD307C}">
      <dsp:nvSpPr>
        <dsp:cNvPr id="0" name=""/>
        <dsp:cNvSpPr/>
      </dsp:nvSpPr>
      <dsp:spPr>
        <a:xfrm>
          <a:off x="898071" y="2979"/>
          <a:ext cx="1206802" cy="120680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16D16C-41A8-455F-AC42-793264FE8459}">
      <dsp:nvSpPr>
        <dsp:cNvPr id="0" name=""/>
        <dsp:cNvSpPr/>
      </dsp:nvSpPr>
      <dsp:spPr>
        <a:xfrm rot="10800000">
          <a:off x="1501472" y="1570021"/>
          <a:ext cx="4763275" cy="120680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166"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Sarah Winchell Lenhoff, PhD</a:t>
          </a:r>
        </a:p>
        <a:p>
          <a:pPr marL="0" lvl="0" indent="0" algn="ctr" defTabSz="666750">
            <a:lnSpc>
              <a:spcPct val="90000"/>
            </a:lnSpc>
            <a:spcBef>
              <a:spcPct val="0"/>
            </a:spcBef>
            <a:spcAft>
              <a:spcPct val="35000"/>
            </a:spcAft>
            <a:buNone/>
          </a:pPr>
          <a:r>
            <a:rPr lang="en-US" sz="1500" kern="1200" dirty="0"/>
            <a:t>Assoc Prof WSU </a:t>
          </a:r>
          <a:r>
            <a:rPr lang="en-US" sz="1500" kern="1200" dirty="0" err="1"/>
            <a:t>CoE</a:t>
          </a:r>
          <a:endParaRPr lang="en-US" sz="1500" kern="1200" dirty="0"/>
        </a:p>
        <a:p>
          <a:pPr marL="0" lvl="0" indent="0" algn="ctr" defTabSz="666750">
            <a:lnSpc>
              <a:spcPct val="90000"/>
            </a:lnSpc>
            <a:spcBef>
              <a:spcPct val="0"/>
            </a:spcBef>
            <a:spcAft>
              <a:spcPct val="35000"/>
            </a:spcAft>
            <a:buNone/>
          </a:pPr>
          <a:r>
            <a:rPr lang="en-US" sz="1500" kern="1200" dirty="0"/>
            <a:t>Sarah.Lenhoff@wayne.edu</a:t>
          </a:r>
        </a:p>
        <a:p>
          <a:pPr marL="0" lvl="0" indent="0" algn="ctr" defTabSz="666750">
            <a:lnSpc>
              <a:spcPct val="90000"/>
            </a:lnSpc>
            <a:spcBef>
              <a:spcPct val="0"/>
            </a:spcBef>
            <a:spcAft>
              <a:spcPct val="35000"/>
            </a:spcAft>
            <a:buNone/>
          </a:pPr>
          <a:r>
            <a:rPr lang="en-US" sz="1500" kern="1200" dirty="0"/>
            <a:t>@</a:t>
          </a:r>
          <a:r>
            <a:rPr lang="en-US" sz="1500" kern="1200" dirty="0" err="1"/>
            <a:t>sarahlenhoff</a:t>
          </a:r>
          <a:endParaRPr lang="en-US" sz="1500" kern="1200" dirty="0"/>
        </a:p>
      </dsp:txBody>
      <dsp:txXfrm rot="10800000">
        <a:off x="1803172" y="1570021"/>
        <a:ext cx="4461575" cy="1206802"/>
      </dsp:txXfrm>
    </dsp:sp>
    <dsp:sp modelId="{85A6CAF7-6FD0-4A29-8BB8-3AFD78B93580}">
      <dsp:nvSpPr>
        <dsp:cNvPr id="0" name=""/>
        <dsp:cNvSpPr/>
      </dsp:nvSpPr>
      <dsp:spPr>
        <a:xfrm>
          <a:off x="898071" y="1570021"/>
          <a:ext cx="1206802" cy="120680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E0F22-0680-495B-BB60-C55B426357E8}">
      <dsp:nvSpPr>
        <dsp:cNvPr id="0" name=""/>
        <dsp:cNvSpPr/>
      </dsp:nvSpPr>
      <dsp:spPr>
        <a:xfrm rot="10800000">
          <a:off x="1501472" y="3137063"/>
          <a:ext cx="4763275" cy="120680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2166" tIns="57150" rIns="10668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Detroit Partnership for Education, </a:t>
          </a:r>
        </a:p>
        <a:p>
          <a:pPr marL="0" lvl="0" indent="0" algn="ctr" defTabSz="666750">
            <a:lnSpc>
              <a:spcPct val="90000"/>
            </a:lnSpc>
            <a:spcBef>
              <a:spcPct val="0"/>
            </a:spcBef>
            <a:spcAft>
              <a:spcPct val="35000"/>
            </a:spcAft>
            <a:buNone/>
          </a:pPr>
          <a:r>
            <a:rPr lang="en-US" sz="1500" kern="1200" dirty="0"/>
            <a:t>Equity &amp; Research</a:t>
          </a:r>
        </a:p>
        <a:p>
          <a:pPr marL="0" lvl="0" indent="0" algn="ctr" defTabSz="666750">
            <a:lnSpc>
              <a:spcPct val="90000"/>
            </a:lnSpc>
            <a:spcBef>
              <a:spcPct val="0"/>
            </a:spcBef>
            <a:spcAft>
              <a:spcPct val="35000"/>
            </a:spcAft>
            <a:buNone/>
          </a:pPr>
          <a:r>
            <a:rPr lang="en-US" sz="1500" kern="1200" dirty="0"/>
            <a:t>DetroitPEER.org </a:t>
          </a:r>
        </a:p>
        <a:p>
          <a:pPr marL="0" lvl="0" indent="0" algn="ctr" defTabSz="666750">
            <a:lnSpc>
              <a:spcPct val="90000"/>
            </a:lnSpc>
            <a:spcBef>
              <a:spcPct val="0"/>
            </a:spcBef>
            <a:spcAft>
              <a:spcPct val="35000"/>
            </a:spcAft>
            <a:buNone/>
          </a:pPr>
          <a:r>
            <a:rPr lang="en-US" sz="1500" kern="1200" dirty="0"/>
            <a:t>@DetroitPEER</a:t>
          </a:r>
        </a:p>
      </dsp:txBody>
      <dsp:txXfrm rot="10800000">
        <a:off x="1803172" y="3137063"/>
        <a:ext cx="4461575" cy="1206802"/>
      </dsp:txXfrm>
    </dsp:sp>
    <dsp:sp modelId="{A740D2C1-4803-45AE-B47D-156C5053739E}">
      <dsp:nvSpPr>
        <dsp:cNvPr id="0" name=""/>
        <dsp:cNvSpPr/>
      </dsp:nvSpPr>
      <dsp:spPr>
        <a:xfrm>
          <a:off x="898071" y="3140042"/>
          <a:ext cx="1206802" cy="120680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5C1D5-4338-DD48-B9CB-4950AD88E7DC}"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0DB06-84A8-494F-A853-05DFCF465060}" type="slidenum">
              <a:rPr lang="en-US" smtClean="0"/>
              <a:t>‹#›</a:t>
            </a:fld>
            <a:endParaRPr lang="en-US"/>
          </a:p>
        </p:txBody>
      </p:sp>
    </p:spTree>
    <p:extLst>
      <p:ext uri="{BB962C8B-B14F-4D97-AF65-F5344CB8AC3E}">
        <p14:creationId xmlns:p14="http://schemas.microsoft.com/office/powerpoint/2010/main" val="206336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We used a survey research approach to gather information about parent work schedules from a representative sample of Detroit parents and linked those data with school records on student attendance. Through a partnership with Detroit Public Schools Community District and about 40% of the charter schools in Detroit, we designed a survey to capture the socioeconomic conditions of students’ households to better understand how those conditions shape their attendance patterns. The survey, which incorporated validated items from other surveys (e.g., the Detroit Metro Area Communities Survey at the University of Michigan) asked parents to share information about their income, employment, and schedule, among other items not included in this study. Parents consented to complete the survey and to have their child’s school records linked back to their survey responses. We employed a stratified sampling approach by randomly selecting students from grades K-12 who were enrolled in 2021-22 and who had provided contact information (email or phone) to their child’s school. We randomly selected students within three school types: DPSCD zoned schools, DPSCD application or exam schools, and Detroit charter schools. We sent a survey link to each selected student’s parent whose contact information was on file via text message and email. Parents completed the online survey in January 2022, and they received an electronic gift card for participating. In Summer and Fall 2022, the school districts in our population provided student-level administrative records from the 2021-22 school year for each of the students whose parent completed the survey. We linked these records to survey responses.</a:t>
            </a:r>
          </a:p>
        </p:txBody>
      </p:sp>
      <p:sp>
        <p:nvSpPr>
          <p:cNvPr id="4" name="Slide Number Placeholder 3"/>
          <p:cNvSpPr>
            <a:spLocks noGrp="1"/>
          </p:cNvSpPr>
          <p:nvPr>
            <p:ph type="sldNum" sz="quarter" idx="5"/>
          </p:nvPr>
        </p:nvSpPr>
        <p:spPr/>
        <p:txBody>
          <a:bodyPr/>
          <a:lstStyle/>
          <a:p>
            <a:fld id="{5B80DB06-84A8-494F-A853-05DFCF465060}" type="slidenum">
              <a:rPr lang="en-US" smtClean="0"/>
              <a:t>6</a:t>
            </a:fld>
            <a:endParaRPr lang="en-US"/>
          </a:p>
        </p:txBody>
      </p:sp>
    </p:spTree>
    <p:extLst>
      <p:ext uri="{BB962C8B-B14F-4D97-AF65-F5344CB8AC3E}">
        <p14:creationId xmlns:p14="http://schemas.microsoft.com/office/powerpoint/2010/main" val="181836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0DB06-84A8-494F-A853-05DFCF465060}" type="slidenum">
              <a:rPr lang="en-US" smtClean="0"/>
              <a:t>9</a:t>
            </a:fld>
            <a:endParaRPr lang="en-US"/>
          </a:p>
        </p:txBody>
      </p:sp>
    </p:spTree>
    <p:extLst>
      <p:ext uri="{BB962C8B-B14F-4D97-AF65-F5344CB8AC3E}">
        <p14:creationId xmlns:p14="http://schemas.microsoft.com/office/powerpoint/2010/main" val="238304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0DB06-84A8-494F-A853-05DFCF465060}" type="slidenum">
              <a:rPr lang="en-US" smtClean="0"/>
              <a:t>11</a:t>
            </a:fld>
            <a:endParaRPr lang="en-US"/>
          </a:p>
        </p:txBody>
      </p:sp>
    </p:spTree>
    <p:extLst>
      <p:ext uri="{BB962C8B-B14F-4D97-AF65-F5344CB8AC3E}">
        <p14:creationId xmlns:p14="http://schemas.microsoft.com/office/powerpoint/2010/main" val="79398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0DB06-84A8-494F-A853-05DFCF465060}" type="slidenum">
              <a:rPr lang="en-US" smtClean="0"/>
              <a:t>14</a:t>
            </a:fld>
            <a:endParaRPr lang="en-US"/>
          </a:p>
        </p:txBody>
      </p:sp>
    </p:spTree>
    <p:extLst>
      <p:ext uri="{BB962C8B-B14F-4D97-AF65-F5344CB8AC3E}">
        <p14:creationId xmlns:p14="http://schemas.microsoft.com/office/powerpoint/2010/main" val="3452631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0DB06-84A8-494F-A853-05DFCF465060}" type="slidenum">
              <a:rPr lang="en-US" smtClean="0"/>
              <a:t>16</a:t>
            </a:fld>
            <a:endParaRPr lang="en-US"/>
          </a:p>
        </p:txBody>
      </p:sp>
    </p:spTree>
    <p:extLst>
      <p:ext uri="{BB962C8B-B14F-4D97-AF65-F5344CB8AC3E}">
        <p14:creationId xmlns:p14="http://schemas.microsoft.com/office/powerpoint/2010/main" val="362953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B5F0-6898-BFCE-53C9-F5CB43980B92}"/>
              </a:ext>
            </a:extLst>
          </p:cNvPr>
          <p:cNvSpPr>
            <a:spLocks noGrp="1"/>
          </p:cNvSpPr>
          <p:nvPr>
            <p:ph type="ctrTitle"/>
          </p:nvPr>
        </p:nvSpPr>
        <p:spPr>
          <a:xfrm>
            <a:off x="367030" y="1642035"/>
            <a:ext cx="9101960" cy="3573929"/>
          </a:xfrm>
        </p:spPr>
        <p:txBody>
          <a:bodyPr anchor="ctr" anchorCtr="0"/>
          <a:lstStyle>
            <a:lvl1pPr algn="l" fontAlgn="ctr">
              <a:defRPr sz="6000"/>
            </a:lvl1pPr>
          </a:lstStyle>
          <a:p>
            <a:r>
              <a:rPr lang="en-US" dirty="0"/>
              <a:t>Click to edit Master title style</a:t>
            </a:r>
          </a:p>
        </p:txBody>
      </p:sp>
      <p:sp>
        <p:nvSpPr>
          <p:cNvPr id="4" name="Date Placeholder 3">
            <a:extLst>
              <a:ext uri="{FF2B5EF4-FFF2-40B4-BE49-F238E27FC236}">
                <a16:creationId xmlns:a16="http://schemas.microsoft.com/office/drawing/2014/main" id="{D13CBEC9-6AC4-D88D-FD64-DDE5BFA26221}"/>
              </a:ext>
            </a:extLst>
          </p:cNvPr>
          <p:cNvSpPr>
            <a:spLocks noGrp="1"/>
          </p:cNvSpPr>
          <p:nvPr>
            <p:ph type="dt" sz="half" idx="10"/>
          </p:nvPr>
        </p:nvSpPr>
        <p:spPr>
          <a:xfrm>
            <a:off x="367030" y="6142807"/>
            <a:ext cx="2615620" cy="365125"/>
          </a:xfrm>
        </p:spPr>
        <p:txBody>
          <a:bodyPr/>
          <a:lstStyle>
            <a:lvl1pPr algn="l">
              <a:defRPr sz="1600" baseline="0">
                <a:solidFill>
                  <a:schemeClr val="accent2"/>
                </a:solidFill>
              </a:defRPr>
            </a:lvl1pPr>
          </a:lstStyle>
          <a:p>
            <a:fld id="{0B27B78F-E6FA-184B-B34E-E8BA5EB00FE7}" type="datetime1">
              <a:rPr lang="en-US" smtClean="0"/>
              <a:pPr/>
              <a:t>11/9/2023</a:t>
            </a:fld>
            <a:endParaRPr lang="en-US" dirty="0"/>
          </a:p>
        </p:txBody>
      </p:sp>
      <p:sp>
        <p:nvSpPr>
          <p:cNvPr id="5" name="Footer Placeholder 4">
            <a:extLst>
              <a:ext uri="{FF2B5EF4-FFF2-40B4-BE49-F238E27FC236}">
                <a16:creationId xmlns:a16="http://schemas.microsoft.com/office/drawing/2014/main" id="{CDCE94FD-4920-983F-FDCA-D09C2D51A9B2}"/>
              </a:ext>
            </a:extLst>
          </p:cNvPr>
          <p:cNvSpPr>
            <a:spLocks noGrp="1"/>
          </p:cNvSpPr>
          <p:nvPr>
            <p:ph type="ftr" sz="quarter" idx="11"/>
          </p:nvPr>
        </p:nvSpPr>
        <p:spPr>
          <a:xfrm>
            <a:off x="6092543" y="6142806"/>
            <a:ext cx="4114800" cy="365125"/>
          </a:xfrm>
        </p:spPr>
        <p:txBody>
          <a:bodyPr/>
          <a:lstStyle>
            <a:lvl1pPr algn="l">
              <a:defRPr sz="1600" baseline="0">
                <a:solidFill>
                  <a:schemeClr val="accent2"/>
                </a:solidFill>
              </a:defRPr>
            </a:lvl1pPr>
          </a:lstStyle>
          <a:p>
            <a:endParaRPr lang="en-US" dirty="0"/>
          </a:p>
        </p:txBody>
      </p:sp>
      <p:sp>
        <p:nvSpPr>
          <p:cNvPr id="6" name="Rectangle 5">
            <a:extLst>
              <a:ext uri="{FF2B5EF4-FFF2-40B4-BE49-F238E27FC236}">
                <a16:creationId xmlns:a16="http://schemas.microsoft.com/office/drawing/2014/main" id="{89C1E117-8CB9-1F59-83FA-08D6328C50E0}"/>
              </a:ext>
            </a:extLst>
          </p:cNvPr>
          <p:cNvSpPr/>
          <p:nvPr userDrawn="1"/>
        </p:nvSpPr>
        <p:spPr>
          <a:xfrm>
            <a:off x="354844" y="217669"/>
            <a:ext cx="1484115" cy="7669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Graphic 6">
            <a:extLst>
              <a:ext uri="{FF2B5EF4-FFF2-40B4-BE49-F238E27FC236}">
                <a16:creationId xmlns:a16="http://schemas.microsoft.com/office/drawing/2014/main" id="{674A3069-30CD-7AFA-B0C1-1769E891DF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7030" y="391975"/>
            <a:ext cx="3432238" cy="704049"/>
          </a:xfrm>
          <a:prstGeom prst="rect">
            <a:avLst/>
          </a:prstGeom>
        </p:spPr>
      </p:pic>
      <p:sp>
        <p:nvSpPr>
          <p:cNvPr id="3" name="Slide Number Placeholder 5">
            <a:extLst>
              <a:ext uri="{FF2B5EF4-FFF2-40B4-BE49-F238E27FC236}">
                <a16:creationId xmlns:a16="http://schemas.microsoft.com/office/drawing/2014/main" id="{E1978B39-0A91-55F6-BCB4-E8D9EF1BB864}"/>
              </a:ext>
            </a:extLst>
          </p:cNvPr>
          <p:cNvSpPr>
            <a:spLocks noGrp="1"/>
          </p:cNvSpPr>
          <p:nvPr>
            <p:ph type="sldNum" sz="quarter" idx="12"/>
          </p:nvPr>
        </p:nvSpPr>
        <p:spPr>
          <a:xfrm>
            <a:off x="6096000" y="350069"/>
            <a:ext cx="2743200" cy="365125"/>
          </a:xfrm>
        </p:spPr>
        <p:txBody>
          <a:bodyPr/>
          <a:lstStyle>
            <a:lvl1pPr algn="l">
              <a:defRPr/>
            </a:lvl1pPr>
          </a:lstStyle>
          <a:p>
            <a:fld id="{34242B62-7007-7143-BEDE-AF933D34C7EC}" type="slidenum">
              <a:rPr lang="en-US" smtClean="0"/>
              <a:pPr/>
              <a:t>‹#›</a:t>
            </a:fld>
            <a:endParaRPr lang="en-US" dirty="0"/>
          </a:p>
        </p:txBody>
      </p:sp>
    </p:spTree>
    <p:extLst>
      <p:ext uri="{BB962C8B-B14F-4D97-AF65-F5344CB8AC3E}">
        <p14:creationId xmlns:p14="http://schemas.microsoft.com/office/powerpoint/2010/main" val="248706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52646F1-ED5A-BDB2-EE16-5D1415E9D5FB}"/>
              </a:ext>
            </a:extLst>
          </p:cNvPr>
          <p:cNvSpPr>
            <a:spLocks noGrp="1"/>
          </p:cNvSpPr>
          <p:nvPr>
            <p:ph type="title"/>
          </p:nvPr>
        </p:nvSpPr>
        <p:spPr>
          <a:xfrm>
            <a:off x="374773" y="1163037"/>
            <a:ext cx="8351927" cy="4694837"/>
          </a:xfrm>
        </p:spPr>
        <p:txBody>
          <a:bodyPr anchor="ctr" anchorCtr="0">
            <a:noAutofit/>
          </a:bodyPr>
          <a:lstStyle>
            <a:lvl1pPr>
              <a:defRPr sz="2800">
                <a:solidFill>
                  <a:schemeClr val="tx1">
                    <a:lumMod val="75000"/>
                    <a:lumOff val="25000"/>
                  </a:schemeClr>
                </a:solidFill>
              </a:defRPr>
            </a:lvl1pPr>
          </a:lstStyle>
          <a:p>
            <a:r>
              <a:rPr lang="en-US" dirty="0"/>
              <a:t>Click to edit Master title style</a:t>
            </a:r>
          </a:p>
        </p:txBody>
      </p:sp>
      <p:sp>
        <p:nvSpPr>
          <p:cNvPr id="2" name="Footer Placeholder 4">
            <a:extLst>
              <a:ext uri="{FF2B5EF4-FFF2-40B4-BE49-F238E27FC236}">
                <a16:creationId xmlns:a16="http://schemas.microsoft.com/office/drawing/2014/main" id="{A4FDF0B8-3FCF-96ED-ACE7-FC4E32AAD694}"/>
              </a:ext>
            </a:extLst>
          </p:cNvPr>
          <p:cNvSpPr>
            <a:spLocks noGrp="1"/>
          </p:cNvSpPr>
          <p:nvPr>
            <p:ph type="ftr" sz="quarter" idx="11"/>
          </p:nvPr>
        </p:nvSpPr>
        <p:spPr>
          <a:xfrm>
            <a:off x="374773" y="6142806"/>
            <a:ext cx="4114800" cy="365125"/>
          </a:xfrm>
        </p:spPr>
        <p:txBody>
          <a:bodyPr/>
          <a:lstStyle>
            <a:lvl1pPr algn="l">
              <a:defRPr sz="1600" baseline="0">
                <a:solidFill>
                  <a:schemeClr val="accent2"/>
                </a:solidFill>
              </a:defRPr>
            </a:lvl1pPr>
          </a:lstStyle>
          <a:p>
            <a:endParaRPr lang="en-US" dirty="0"/>
          </a:p>
        </p:txBody>
      </p:sp>
      <p:sp>
        <p:nvSpPr>
          <p:cNvPr id="3" name="Slide Number Placeholder 5">
            <a:extLst>
              <a:ext uri="{FF2B5EF4-FFF2-40B4-BE49-F238E27FC236}">
                <a16:creationId xmlns:a16="http://schemas.microsoft.com/office/drawing/2014/main" id="{25293BDE-54DD-9FB7-D769-06A22F5DDF3E}"/>
              </a:ext>
            </a:extLst>
          </p:cNvPr>
          <p:cNvSpPr>
            <a:spLocks noGrp="1"/>
          </p:cNvSpPr>
          <p:nvPr>
            <p:ph type="sldNum" sz="quarter" idx="12"/>
          </p:nvPr>
        </p:nvSpPr>
        <p:spPr>
          <a:xfrm>
            <a:off x="6096000" y="350069"/>
            <a:ext cx="2743200" cy="365125"/>
          </a:xfrm>
        </p:spPr>
        <p:txBody>
          <a:bodyPr/>
          <a:lstStyle>
            <a:lvl1pPr algn="l">
              <a:defRPr/>
            </a:lvl1pPr>
          </a:lstStyle>
          <a:p>
            <a:fld id="{34242B62-7007-7143-BEDE-AF933D34C7EC}" type="slidenum">
              <a:rPr lang="en-US" smtClean="0"/>
              <a:pPr/>
              <a:t>‹#›</a:t>
            </a:fld>
            <a:endParaRPr lang="en-US" dirty="0"/>
          </a:p>
        </p:txBody>
      </p:sp>
      <p:sp>
        <p:nvSpPr>
          <p:cNvPr id="5" name="Text Placeholder 3">
            <a:extLst>
              <a:ext uri="{FF2B5EF4-FFF2-40B4-BE49-F238E27FC236}">
                <a16:creationId xmlns:a16="http://schemas.microsoft.com/office/drawing/2014/main" id="{46DA5838-01D4-D693-369E-5B8FE4576276}"/>
              </a:ext>
            </a:extLst>
          </p:cNvPr>
          <p:cNvSpPr>
            <a:spLocks noGrp="1"/>
          </p:cNvSpPr>
          <p:nvPr>
            <p:ph type="body" sz="half" idx="13"/>
          </p:nvPr>
        </p:nvSpPr>
        <p:spPr>
          <a:xfrm>
            <a:off x="6096000" y="6277099"/>
            <a:ext cx="5137386" cy="230832"/>
          </a:xfrm>
        </p:spPr>
        <p:txBody>
          <a:bodyPr wrap="square" anchor="b" anchorCtr="0">
            <a:spAutoFit/>
          </a:bodyPr>
          <a:lstStyle>
            <a:lvl1pPr marL="0" indent="0" fontAlgn="b">
              <a:buNone/>
              <a:defRPr sz="1000"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675043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52646F1-ED5A-BDB2-EE16-5D1415E9D5FB}"/>
              </a:ext>
            </a:extLst>
          </p:cNvPr>
          <p:cNvSpPr>
            <a:spLocks noGrp="1"/>
          </p:cNvSpPr>
          <p:nvPr>
            <p:ph type="title"/>
          </p:nvPr>
        </p:nvSpPr>
        <p:spPr>
          <a:xfrm>
            <a:off x="374773" y="1163037"/>
            <a:ext cx="8351927" cy="4694837"/>
          </a:xfrm>
        </p:spPr>
        <p:txBody>
          <a:bodyPr anchor="ctr" anchorCtr="0">
            <a:noAutofit/>
          </a:bodyPr>
          <a:lstStyle>
            <a:lvl1pPr>
              <a:defRPr sz="2800">
                <a:solidFill>
                  <a:schemeClr val="tx1">
                    <a:lumMod val="75000"/>
                    <a:lumOff val="25000"/>
                  </a:schemeClr>
                </a:solidFill>
              </a:defRPr>
            </a:lvl1pPr>
          </a:lstStyle>
          <a:p>
            <a:r>
              <a:rPr lang="en-US" dirty="0"/>
              <a:t>Click to edit Master title style</a:t>
            </a:r>
          </a:p>
        </p:txBody>
      </p:sp>
      <p:sp>
        <p:nvSpPr>
          <p:cNvPr id="2" name="Footer Placeholder 4">
            <a:extLst>
              <a:ext uri="{FF2B5EF4-FFF2-40B4-BE49-F238E27FC236}">
                <a16:creationId xmlns:a16="http://schemas.microsoft.com/office/drawing/2014/main" id="{A4FDF0B8-3FCF-96ED-ACE7-FC4E32AAD694}"/>
              </a:ext>
            </a:extLst>
          </p:cNvPr>
          <p:cNvSpPr>
            <a:spLocks noGrp="1"/>
          </p:cNvSpPr>
          <p:nvPr>
            <p:ph type="ftr" sz="quarter" idx="11"/>
          </p:nvPr>
        </p:nvSpPr>
        <p:spPr>
          <a:xfrm>
            <a:off x="374773" y="6142806"/>
            <a:ext cx="4114800" cy="365125"/>
          </a:xfrm>
        </p:spPr>
        <p:txBody>
          <a:bodyPr/>
          <a:lstStyle>
            <a:lvl1pPr algn="l">
              <a:defRPr sz="1600" baseline="0">
                <a:solidFill>
                  <a:schemeClr val="accent2"/>
                </a:solidFill>
              </a:defRPr>
            </a:lvl1pPr>
          </a:lstStyle>
          <a:p>
            <a:endParaRPr lang="en-US" dirty="0"/>
          </a:p>
        </p:txBody>
      </p:sp>
      <p:sp>
        <p:nvSpPr>
          <p:cNvPr id="3" name="Slide Number Placeholder 5">
            <a:extLst>
              <a:ext uri="{FF2B5EF4-FFF2-40B4-BE49-F238E27FC236}">
                <a16:creationId xmlns:a16="http://schemas.microsoft.com/office/drawing/2014/main" id="{25293BDE-54DD-9FB7-D769-06A22F5DDF3E}"/>
              </a:ext>
            </a:extLst>
          </p:cNvPr>
          <p:cNvSpPr>
            <a:spLocks noGrp="1"/>
          </p:cNvSpPr>
          <p:nvPr>
            <p:ph type="sldNum" sz="quarter" idx="12"/>
          </p:nvPr>
        </p:nvSpPr>
        <p:spPr>
          <a:xfrm>
            <a:off x="6096000" y="350069"/>
            <a:ext cx="2743200" cy="365125"/>
          </a:xfrm>
        </p:spPr>
        <p:txBody>
          <a:bodyPr/>
          <a:lstStyle>
            <a:lvl1pPr algn="l">
              <a:defRPr/>
            </a:lvl1pPr>
          </a:lstStyle>
          <a:p>
            <a:fld id="{34242B62-7007-7143-BEDE-AF933D34C7EC}" type="slidenum">
              <a:rPr lang="en-US" smtClean="0"/>
              <a:pPr/>
              <a:t>‹#›</a:t>
            </a:fld>
            <a:endParaRPr lang="en-US" dirty="0"/>
          </a:p>
        </p:txBody>
      </p:sp>
    </p:spTree>
    <p:extLst>
      <p:ext uri="{BB962C8B-B14F-4D97-AF65-F5344CB8AC3E}">
        <p14:creationId xmlns:p14="http://schemas.microsoft.com/office/powerpoint/2010/main" val="166632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1013C3-5772-C720-635C-96D28BA52745}"/>
              </a:ext>
            </a:extLst>
          </p:cNvPr>
          <p:cNvSpPr>
            <a:spLocks noGrp="1"/>
          </p:cNvSpPr>
          <p:nvPr>
            <p:ph type="title"/>
          </p:nvPr>
        </p:nvSpPr>
        <p:spPr>
          <a:xfrm>
            <a:off x="374773" y="1163037"/>
            <a:ext cx="8351927" cy="4694837"/>
          </a:xfrm>
        </p:spPr>
        <p:txBody>
          <a:bodyPr anchor="ctr" anchorCtr="0">
            <a:noAutofit/>
          </a:bodyPr>
          <a:lstStyle>
            <a:lvl1pPr>
              <a:defRPr>
                <a:solidFill>
                  <a:schemeClr val="tx1">
                    <a:lumMod val="10000"/>
                    <a:lumOff val="90000"/>
                  </a:schemeClr>
                </a:solidFill>
              </a:defRPr>
            </a:lvl1pPr>
          </a:lstStyle>
          <a:p>
            <a:r>
              <a:rPr lang="en-US" dirty="0"/>
              <a:t>Click to edit Master title style</a:t>
            </a:r>
          </a:p>
        </p:txBody>
      </p:sp>
      <p:sp>
        <p:nvSpPr>
          <p:cNvPr id="2" name="Footer Placeholder 4">
            <a:extLst>
              <a:ext uri="{FF2B5EF4-FFF2-40B4-BE49-F238E27FC236}">
                <a16:creationId xmlns:a16="http://schemas.microsoft.com/office/drawing/2014/main" id="{E8C052CF-47A0-8451-C653-D391CB4DABC2}"/>
              </a:ext>
            </a:extLst>
          </p:cNvPr>
          <p:cNvSpPr>
            <a:spLocks noGrp="1"/>
          </p:cNvSpPr>
          <p:nvPr>
            <p:ph type="ftr" sz="quarter" idx="11"/>
          </p:nvPr>
        </p:nvSpPr>
        <p:spPr>
          <a:xfrm>
            <a:off x="374773" y="6142806"/>
            <a:ext cx="4114800" cy="365125"/>
          </a:xfrm>
        </p:spPr>
        <p:txBody>
          <a:bodyPr/>
          <a:lstStyle>
            <a:lvl1pPr algn="l">
              <a:defRPr sz="1600" baseline="0">
                <a:solidFill>
                  <a:schemeClr val="tx1">
                    <a:lumMod val="10000"/>
                    <a:lumOff val="90000"/>
                  </a:schemeClr>
                </a:solidFill>
              </a:defRPr>
            </a:lvl1pPr>
          </a:lstStyle>
          <a:p>
            <a:endParaRPr lang="en-US" dirty="0"/>
          </a:p>
        </p:txBody>
      </p:sp>
      <p:sp>
        <p:nvSpPr>
          <p:cNvPr id="4" name="Slide Number Placeholder 5">
            <a:extLst>
              <a:ext uri="{FF2B5EF4-FFF2-40B4-BE49-F238E27FC236}">
                <a16:creationId xmlns:a16="http://schemas.microsoft.com/office/drawing/2014/main" id="{8AE4E137-C070-3204-0E3D-012B3488BCEB}"/>
              </a:ext>
            </a:extLst>
          </p:cNvPr>
          <p:cNvSpPr>
            <a:spLocks noGrp="1"/>
          </p:cNvSpPr>
          <p:nvPr>
            <p:ph type="sldNum" sz="quarter" idx="12"/>
          </p:nvPr>
        </p:nvSpPr>
        <p:spPr>
          <a:xfrm>
            <a:off x="6096000" y="350069"/>
            <a:ext cx="2743200" cy="365125"/>
          </a:xfrm>
        </p:spPr>
        <p:txBody>
          <a:bodyPr/>
          <a:lstStyle>
            <a:lvl1pPr algn="l">
              <a:defRPr>
                <a:solidFill>
                  <a:schemeClr val="tx1">
                    <a:lumMod val="10000"/>
                    <a:lumOff val="90000"/>
                  </a:schemeClr>
                </a:solidFill>
              </a:defRPr>
            </a:lvl1pPr>
          </a:lstStyle>
          <a:p>
            <a:fld id="{34242B62-7007-7143-BEDE-AF933D34C7EC}" type="slidenum">
              <a:rPr lang="en-US" smtClean="0"/>
              <a:pPr/>
              <a:t>‹#›</a:t>
            </a:fld>
            <a:endParaRPr lang="en-US" dirty="0"/>
          </a:p>
        </p:txBody>
      </p:sp>
    </p:spTree>
    <p:extLst>
      <p:ext uri="{BB962C8B-B14F-4D97-AF65-F5344CB8AC3E}">
        <p14:creationId xmlns:p14="http://schemas.microsoft.com/office/powerpoint/2010/main" val="3428049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52646F1-ED5A-BDB2-EE16-5D1415E9D5FB}"/>
              </a:ext>
            </a:extLst>
          </p:cNvPr>
          <p:cNvSpPr>
            <a:spLocks noGrp="1"/>
          </p:cNvSpPr>
          <p:nvPr>
            <p:ph type="title"/>
          </p:nvPr>
        </p:nvSpPr>
        <p:spPr>
          <a:xfrm>
            <a:off x="374773" y="1163037"/>
            <a:ext cx="8351927" cy="4694837"/>
          </a:xfrm>
        </p:spPr>
        <p:txBody>
          <a:bodyPr anchor="ctr" anchorCtr="0">
            <a:noAutofit/>
          </a:bodyPr>
          <a:lstStyle>
            <a:lvl1pPr>
              <a:defRPr sz="2800">
                <a:solidFill>
                  <a:schemeClr val="tx1">
                    <a:lumMod val="10000"/>
                    <a:lumOff val="90000"/>
                  </a:schemeClr>
                </a:solidFill>
              </a:defRPr>
            </a:lvl1pPr>
          </a:lstStyle>
          <a:p>
            <a:r>
              <a:rPr lang="en-US" dirty="0"/>
              <a:t>Click to edit Master title style</a:t>
            </a:r>
          </a:p>
        </p:txBody>
      </p:sp>
      <p:sp>
        <p:nvSpPr>
          <p:cNvPr id="2" name="Footer Placeholder 4">
            <a:extLst>
              <a:ext uri="{FF2B5EF4-FFF2-40B4-BE49-F238E27FC236}">
                <a16:creationId xmlns:a16="http://schemas.microsoft.com/office/drawing/2014/main" id="{A4FDF0B8-3FCF-96ED-ACE7-FC4E32AAD694}"/>
              </a:ext>
            </a:extLst>
          </p:cNvPr>
          <p:cNvSpPr>
            <a:spLocks noGrp="1"/>
          </p:cNvSpPr>
          <p:nvPr>
            <p:ph type="ftr" sz="quarter" idx="11"/>
          </p:nvPr>
        </p:nvSpPr>
        <p:spPr>
          <a:xfrm>
            <a:off x="374773" y="6142806"/>
            <a:ext cx="4114800" cy="365125"/>
          </a:xfrm>
        </p:spPr>
        <p:txBody>
          <a:bodyPr/>
          <a:lstStyle>
            <a:lvl1pPr algn="l">
              <a:defRPr sz="1600" baseline="0">
                <a:solidFill>
                  <a:schemeClr val="tx1">
                    <a:lumMod val="10000"/>
                    <a:lumOff val="90000"/>
                  </a:schemeClr>
                </a:solidFill>
              </a:defRPr>
            </a:lvl1pPr>
          </a:lstStyle>
          <a:p>
            <a:endParaRPr lang="en-US" dirty="0"/>
          </a:p>
        </p:txBody>
      </p:sp>
      <p:sp>
        <p:nvSpPr>
          <p:cNvPr id="3" name="Slide Number Placeholder 5">
            <a:extLst>
              <a:ext uri="{FF2B5EF4-FFF2-40B4-BE49-F238E27FC236}">
                <a16:creationId xmlns:a16="http://schemas.microsoft.com/office/drawing/2014/main" id="{25293BDE-54DD-9FB7-D769-06A22F5DDF3E}"/>
              </a:ext>
            </a:extLst>
          </p:cNvPr>
          <p:cNvSpPr>
            <a:spLocks noGrp="1"/>
          </p:cNvSpPr>
          <p:nvPr>
            <p:ph type="sldNum" sz="quarter" idx="12"/>
          </p:nvPr>
        </p:nvSpPr>
        <p:spPr>
          <a:xfrm>
            <a:off x="6096000" y="350069"/>
            <a:ext cx="2743200" cy="365125"/>
          </a:xfrm>
        </p:spPr>
        <p:txBody>
          <a:bodyPr/>
          <a:lstStyle>
            <a:lvl1pPr algn="l">
              <a:defRPr>
                <a:solidFill>
                  <a:schemeClr val="tx1">
                    <a:lumMod val="10000"/>
                    <a:lumOff val="90000"/>
                  </a:schemeClr>
                </a:solidFill>
              </a:defRPr>
            </a:lvl1pPr>
          </a:lstStyle>
          <a:p>
            <a:fld id="{34242B62-7007-7143-BEDE-AF933D34C7EC}" type="slidenum">
              <a:rPr lang="en-US" smtClean="0"/>
              <a:pPr/>
              <a:t>‹#›</a:t>
            </a:fld>
            <a:endParaRPr lang="en-US" dirty="0"/>
          </a:p>
        </p:txBody>
      </p:sp>
    </p:spTree>
    <p:extLst>
      <p:ext uri="{BB962C8B-B14F-4D97-AF65-F5344CB8AC3E}">
        <p14:creationId xmlns:p14="http://schemas.microsoft.com/office/powerpoint/2010/main" val="2732148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42F07B5-AE89-F2E3-DDF2-F55964E4D90D}"/>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238A4664-8C49-8116-157D-63D3288CA6B3}"/>
              </a:ext>
            </a:extLst>
          </p:cNvPr>
          <p:cNvSpPr>
            <a:spLocks noGrp="1"/>
          </p:cNvSpPr>
          <p:nvPr>
            <p:ph type="title"/>
          </p:nvPr>
        </p:nvSpPr>
        <p:spPr>
          <a:xfrm>
            <a:off x="374773" y="3078134"/>
            <a:ext cx="8351927" cy="701731"/>
          </a:xfrm>
          <a:solidFill>
            <a:schemeClr val="tx1">
              <a:lumMod val="10000"/>
              <a:lumOff val="90000"/>
            </a:schemeClr>
          </a:solidFill>
        </p:spPr>
        <p:txBody>
          <a:bodyPr anchor="ctr" anchorCtr="0">
            <a:spAutoFit/>
          </a:bodyPr>
          <a:lstStyle/>
          <a:p>
            <a:r>
              <a:rPr lang="en-US" dirty="0"/>
              <a:t>Click to edit Master title style</a:t>
            </a:r>
          </a:p>
        </p:txBody>
      </p:sp>
      <p:sp>
        <p:nvSpPr>
          <p:cNvPr id="4" name="Footer Placeholder 4">
            <a:extLst>
              <a:ext uri="{FF2B5EF4-FFF2-40B4-BE49-F238E27FC236}">
                <a16:creationId xmlns:a16="http://schemas.microsoft.com/office/drawing/2014/main" id="{260CF9B2-DF3A-5BBE-81BF-9A0B843FF381}"/>
              </a:ext>
            </a:extLst>
          </p:cNvPr>
          <p:cNvSpPr>
            <a:spLocks noGrp="1"/>
          </p:cNvSpPr>
          <p:nvPr>
            <p:ph type="ftr" sz="quarter" idx="11"/>
          </p:nvPr>
        </p:nvSpPr>
        <p:spPr>
          <a:xfrm>
            <a:off x="374773" y="6156091"/>
            <a:ext cx="4114800" cy="338554"/>
          </a:xfrm>
          <a:solidFill>
            <a:schemeClr val="tx1">
              <a:lumMod val="10000"/>
              <a:lumOff val="90000"/>
            </a:schemeClr>
          </a:solidFill>
        </p:spPr>
        <p:txBody>
          <a:bodyPr>
            <a:spAutoFit/>
          </a:bodyPr>
          <a:lstStyle>
            <a:lvl1pPr algn="l">
              <a:defRPr sz="1600" baseline="0">
                <a:solidFill>
                  <a:schemeClr val="accent2"/>
                </a:solidFill>
              </a:defRPr>
            </a:lvl1pPr>
          </a:lstStyle>
          <a:p>
            <a:endParaRPr lang="en-US" dirty="0"/>
          </a:p>
        </p:txBody>
      </p:sp>
      <p:sp>
        <p:nvSpPr>
          <p:cNvPr id="5" name="Text Placeholder 3">
            <a:extLst>
              <a:ext uri="{FF2B5EF4-FFF2-40B4-BE49-F238E27FC236}">
                <a16:creationId xmlns:a16="http://schemas.microsoft.com/office/drawing/2014/main" id="{C958450B-16B8-6950-F870-ACACD5C61C52}"/>
              </a:ext>
            </a:extLst>
          </p:cNvPr>
          <p:cNvSpPr>
            <a:spLocks noGrp="1"/>
          </p:cNvSpPr>
          <p:nvPr>
            <p:ph type="body" sz="half" idx="13"/>
          </p:nvPr>
        </p:nvSpPr>
        <p:spPr>
          <a:xfrm>
            <a:off x="6096000" y="6277099"/>
            <a:ext cx="5137386" cy="230832"/>
          </a:xfrm>
          <a:solidFill>
            <a:schemeClr val="tx1">
              <a:lumMod val="10000"/>
              <a:lumOff val="90000"/>
            </a:schemeClr>
          </a:solidFill>
        </p:spPr>
        <p:txBody>
          <a:bodyPr wrap="square" anchor="b" anchorCtr="0">
            <a:spAutoFit/>
          </a:bodyPr>
          <a:lstStyle>
            <a:lvl1pPr marL="0" indent="0" fontAlgn="b">
              <a:buNone/>
              <a:defRPr sz="1000"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543618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D5F1E68-D227-8738-4AD8-DCD5EB6D422F}"/>
              </a:ext>
            </a:extLst>
          </p:cNvPr>
          <p:cNvSpPr>
            <a:spLocks noGrp="1"/>
          </p:cNvSpPr>
          <p:nvPr>
            <p:ph type="ftr" sz="quarter" idx="11"/>
          </p:nvPr>
        </p:nvSpPr>
        <p:spPr>
          <a:xfrm>
            <a:off x="374773" y="6142806"/>
            <a:ext cx="4114800" cy="365125"/>
          </a:xfrm>
        </p:spPr>
        <p:txBody>
          <a:bodyPr/>
          <a:lstStyle>
            <a:lvl1pPr algn="l">
              <a:defRPr sz="1600" baseline="0">
                <a:solidFill>
                  <a:schemeClr val="accent2"/>
                </a:solidFill>
              </a:defRPr>
            </a:lvl1pPr>
          </a:lstStyle>
          <a:p>
            <a:endParaRPr lang="en-US" dirty="0"/>
          </a:p>
        </p:txBody>
      </p:sp>
      <p:sp>
        <p:nvSpPr>
          <p:cNvPr id="3" name="Text Placeholder 3">
            <a:extLst>
              <a:ext uri="{FF2B5EF4-FFF2-40B4-BE49-F238E27FC236}">
                <a16:creationId xmlns:a16="http://schemas.microsoft.com/office/drawing/2014/main" id="{31A281F0-C91E-4043-D594-2F85DA297756}"/>
              </a:ext>
            </a:extLst>
          </p:cNvPr>
          <p:cNvSpPr>
            <a:spLocks noGrp="1"/>
          </p:cNvSpPr>
          <p:nvPr>
            <p:ph type="body" sz="half" idx="13"/>
          </p:nvPr>
        </p:nvSpPr>
        <p:spPr>
          <a:xfrm>
            <a:off x="6096000" y="6277099"/>
            <a:ext cx="5137386" cy="230832"/>
          </a:xfrm>
        </p:spPr>
        <p:txBody>
          <a:bodyPr wrap="square" anchor="b" anchorCtr="0">
            <a:spAutoFit/>
          </a:bodyPr>
          <a:lstStyle>
            <a:lvl1pPr marL="0" indent="0" fontAlgn="b">
              <a:buNone/>
              <a:defRPr sz="1000"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F3345D8B-FAEF-1D70-B0F0-A9331B466B7E}"/>
              </a:ext>
            </a:extLst>
          </p:cNvPr>
          <p:cNvSpPr>
            <a:spLocks noGrp="1"/>
          </p:cNvSpPr>
          <p:nvPr>
            <p:ph type="sldNum" sz="quarter" idx="12"/>
          </p:nvPr>
        </p:nvSpPr>
        <p:spPr>
          <a:xfrm>
            <a:off x="6096000" y="350069"/>
            <a:ext cx="2743200" cy="365125"/>
          </a:xfrm>
        </p:spPr>
        <p:txBody>
          <a:bodyPr/>
          <a:lstStyle>
            <a:lvl1pPr algn="l">
              <a:defRPr/>
            </a:lvl1pPr>
          </a:lstStyle>
          <a:p>
            <a:fld id="{34242B62-7007-7143-BEDE-AF933D34C7EC}" type="slidenum">
              <a:rPr lang="en-US" smtClean="0"/>
              <a:pPr/>
              <a:t>‹#›</a:t>
            </a:fld>
            <a:endParaRPr lang="en-US" dirty="0"/>
          </a:p>
        </p:txBody>
      </p:sp>
    </p:spTree>
    <p:extLst>
      <p:ext uri="{BB962C8B-B14F-4D97-AF65-F5344CB8AC3E}">
        <p14:creationId xmlns:p14="http://schemas.microsoft.com/office/powerpoint/2010/main" val="3446397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D5F1E68-D227-8738-4AD8-DCD5EB6D422F}"/>
              </a:ext>
            </a:extLst>
          </p:cNvPr>
          <p:cNvSpPr>
            <a:spLocks noGrp="1"/>
          </p:cNvSpPr>
          <p:nvPr>
            <p:ph type="ftr" sz="quarter" idx="11"/>
          </p:nvPr>
        </p:nvSpPr>
        <p:spPr>
          <a:xfrm>
            <a:off x="374773" y="6142806"/>
            <a:ext cx="4114800" cy="365125"/>
          </a:xfrm>
        </p:spPr>
        <p:txBody>
          <a:bodyPr/>
          <a:lstStyle>
            <a:lvl1pPr algn="l">
              <a:defRPr sz="1600" baseline="0">
                <a:solidFill>
                  <a:schemeClr val="accent2"/>
                </a:solidFill>
              </a:defRPr>
            </a:lvl1pPr>
          </a:lstStyle>
          <a:p>
            <a:endParaRPr lang="en-US" dirty="0"/>
          </a:p>
        </p:txBody>
      </p:sp>
      <p:sp>
        <p:nvSpPr>
          <p:cNvPr id="5" name="Slide Number Placeholder 5">
            <a:extLst>
              <a:ext uri="{FF2B5EF4-FFF2-40B4-BE49-F238E27FC236}">
                <a16:creationId xmlns:a16="http://schemas.microsoft.com/office/drawing/2014/main" id="{F3345D8B-FAEF-1D70-B0F0-A9331B466B7E}"/>
              </a:ext>
            </a:extLst>
          </p:cNvPr>
          <p:cNvSpPr>
            <a:spLocks noGrp="1"/>
          </p:cNvSpPr>
          <p:nvPr>
            <p:ph type="sldNum" sz="quarter" idx="12"/>
          </p:nvPr>
        </p:nvSpPr>
        <p:spPr>
          <a:xfrm>
            <a:off x="6096000" y="350069"/>
            <a:ext cx="2743200" cy="365125"/>
          </a:xfrm>
        </p:spPr>
        <p:txBody>
          <a:bodyPr/>
          <a:lstStyle>
            <a:lvl1pPr algn="l">
              <a:defRPr/>
            </a:lvl1pPr>
          </a:lstStyle>
          <a:p>
            <a:fld id="{34242B62-7007-7143-BEDE-AF933D34C7EC}" type="slidenum">
              <a:rPr lang="en-US" smtClean="0"/>
              <a:pPr/>
              <a:t>‹#›</a:t>
            </a:fld>
            <a:endParaRPr lang="en-US" dirty="0"/>
          </a:p>
        </p:txBody>
      </p:sp>
    </p:spTree>
    <p:extLst>
      <p:ext uri="{BB962C8B-B14F-4D97-AF65-F5344CB8AC3E}">
        <p14:creationId xmlns:p14="http://schemas.microsoft.com/office/powerpoint/2010/main" val="3134307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D100-AFD1-2180-8A09-09C38842C184}"/>
              </a:ext>
            </a:extLst>
          </p:cNvPr>
          <p:cNvSpPr>
            <a:spLocks noGrp="1"/>
          </p:cNvSpPr>
          <p:nvPr>
            <p:ph type="title"/>
          </p:nvPr>
        </p:nvSpPr>
        <p:spPr>
          <a:xfrm>
            <a:off x="374772" y="1313244"/>
            <a:ext cx="7542007" cy="106997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CE7F11E-D6D6-4CCE-DB32-CB872FEE8B36}"/>
              </a:ext>
            </a:extLst>
          </p:cNvPr>
          <p:cNvSpPr>
            <a:spLocks noGrp="1"/>
          </p:cNvSpPr>
          <p:nvPr>
            <p:ph type="pic" idx="1"/>
          </p:nvPr>
        </p:nvSpPr>
        <p:spPr>
          <a:xfrm>
            <a:off x="8726700" y="0"/>
            <a:ext cx="34653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a:extLst>
              <a:ext uri="{FF2B5EF4-FFF2-40B4-BE49-F238E27FC236}">
                <a16:creationId xmlns:a16="http://schemas.microsoft.com/office/drawing/2014/main" id="{FCF651FE-50E6-232F-DFC0-764E9A465763}"/>
              </a:ext>
            </a:extLst>
          </p:cNvPr>
          <p:cNvSpPr>
            <a:spLocks noGrp="1"/>
          </p:cNvSpPr>
          <p:nvPr>
            <p:ph type="body" sz="half" idx="2"/>
          </p:nvPr>
        </p:nvSpPr>
        <p:spPr>
          <a:xfrm>
            <a:off x="374772" y="2655449"/>
            <a:ext cx="7542007" cy="2773802"/>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a:extLst>
              <a:ext uri="{FF2B5EF4-FFF2-40B4-BE49-F238E27FC236}">
                <a16:creationId xmlns:a16="http://schemas.microsoft.com/office/drawing/2014/main" id="{17A26F31-DB22-926D-431E-93AB8D4C846E}"/>
              </a:ext>
            </a:extLst>
          </p:cNvPr>
          <p:cNvSpPr>
            <a:spLocks noGrp="1"/>
          </p:cNvSpPr>
          <p:nvPr>
            <p:ph type="body" sz="half" idx="11"/>
          </p:nvPr>
        </p:nvSpPr>
        <p:spPr>
          <a:xfrm>
            <a:off x="374771" y="5830059"/>
            <a:ext cx="7542007" cy="230832"/>
          </a:xfrm>
        </p:spPr>
        <p:txBody>
          <a:bodyPr wrap="square" anchor="b" anchorCtr="0">
            <a:spAutoFit/>
          </a:bodyPr>
          <a:lstStyle>
            <a:lvl1pPr marL="0" indent="0" fontAlgn="b">
              <a:buNone/>
              <a:defRPr sz="1000"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Footer Placeholder 4">
            <a:extLst>
              <a:ext uri="{FF2B5EF4-FFF2-40B4-BE49-F238E27FC236}">
                <a16:creationId xmlns:a16="http://schemas.microsoft.com/office/drawing/2014/main" id="{73818D29-9369-19CB-C658-6E208EEE2ACC}"/>
              </a:ext>
            </a:extLst>
          </p:cNvPr>
          <p:cNvSpPr>
            <a:spLocks noGrp="1"/>
          </p:cNvSpPr>
          <p:nvPr>
            <p:ph type="ftr" sz="quarter" idx="12"/>
          </p:nvPr>
        </p:nvSpPr>
        <p:spPr>
          <a:xfrm>
            <a:off x="374773" y="6142806"/>
            <a:ext cx="4114800" cy="365125"/>
          </a:xfrm>
        </p:spPr>
        <p:txBody>
          <a:bodyPr/>
          <a:lstStyle>
            <a:lvl1pPr algn="l">
              <a:defRPr sz="1600" baseline="0">
                <a:solidFill>
                  <a:schemeClr val="accent2"/>
                </a:solidFill>
              </a:defRPr>
            </a:lvl1pPr>
          </a:lstStyle>
          <a:p>
            <a:endParaRPr lang="en-US" dirty="0"/>
          </a:p>
        </p:txBody>
      </p:sp>
      <p:sp>
        <p:nvSpPr>
          <p:cNvPr id="4" name="Slide Number Placeholder 5">
            <a:extLst>
              <a:ext uri="{FF2B5EF4-FFF2-40B4-BE49-F238E27FC236}">
                <a16:creationId xmlns:a16="http://schemas.microsoft.com/office/drawing/2014/main" id="{A92BB562-380A-2F2B-1515-6DDB7A7ADBE8}"/>
              </a:ext>
            </a:extLst>
          </p:cNvPr>
          <p:cNvSpPr>
            <a:spLocks noGrp="1"/>
          </p:cNvSpPr>
          <p:nvPr>
            <p:ph type="sldNum" sz="quarter" idx="13"/>
          </p:nvPr>
        </p:nvSpPr>
        <p:spPr>
          <a:xfrm>
            <a:off x="6096001" y="350069"/>
            <a:ext cx="1820778" cy="365125"/>
          </a:xfrm>
        </p:spPr>
        <p:txBody>
          <a:bodyPr/>
          <a:lstStyle>
            <a:lvl1pPr algn="l">
              <a:defRPr/>
            </a:lvl1pPr>
          </a:lstStyle>
          <a:p>
            <a:fld id="{34242B62-7007-7143-BEDE-AF933D34C7EC}" type="slidenum">
              <a:rPr lang="en-US" smtClean="0"/>
              <a:pPr/>
              <a:t>‹#›</a:t>
            </a:fld>
            <a:endParaRPr lang="en-US" dirty="0"/>
          </a:p>
        </p:txBody>
      </p:sp>
    </p:spTree>
    <p:extLst>
      <p:ext uri="{BB962C8B-B14F-4D97-AF65-F5344CB8AC3E}">
        <p14:creationId xmlns:p14="http://schemas.microsoft.com/office/powerpoint/2010/main" val="1420105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D100-AFD1-2180-8A09-09C38842C184}"/>
              </a:ext>
            </a:extLst>
          </p:cNvPr>
          <p:cNvSpPr>
            <a:spLocks noGrp="1"/>
          </p:cNvSpPr>
          <p:nvPr>
            <p:ph type="title"/>
          </p:nvPr>
        </p:nvSpPr>
        <p:spPr>
          <a:xfrm>
            <a:off x="374772" y="1313244"/>
            <a:ext cx="7542007" cy="106997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CE7F11E-D6D6-4CCE-DB32-CB872FEE8B36}"/>
              </a:ext>
            </a:extLst>
          </p:cNvPr>
          <p:cNvSpPr>
            <a:spLocks noGrp="1"/>
          </p:cNvSpPr>
          <p:nvPr>
            <p:ph type="pic" idx="1"/>
          </p:nvPr>
        </p:nvSpPr>
        <p:spPr>
          <a:xfrm>
            <a:off x="8726700" y="0"/>
            <a:ext cx="34653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a:extLst>
              <a:ext uri="{FF2B5EF4-FFF2-40B4-BE49-F238E27FC236}">
                <a16:creationId xmlns:a16="http://schemas.microsoft.com/office/drawing/2014/main" id="{FCF651FE-50E6-232F-DFC0-764E9A465763}"/>
              </a:ext>
            </a:extLst>
          </p:cNvPr>
          <p:cNvSpPr>
            <a:spLocks noGrp="1"/>
          </p:cNvSpPr>
          <p:nvPr>
            <p:ph type="body" sz="half" idx="2"/>
          </p:nvPr>
        </p:nvSpPr>
        <p:spPr>
          <a:xfrm>
            <a:off x="374772" y="2655449"/>
            <a:ext cx="7542007" cy="2773802"/>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73818D29-9369-19CB-C658-6E208EEE2ACC}"/>
              </a:ext>
            </a:extLst>
          </p:cNvPr>
          <p:cNvSpPr>
            <a:spLocks noGrp="1"/>
          </p:cNvSpPr>
          <p:nvPr>
            <p:ph type="ftr" sz="quarter" idx="12"/>
          </p:nvPr>
        </p:nvSpPr>
        <p:spPr>
          <a:xfrm>
            <a:off x="374773" y="6142806"/>
            <a:ext cx="4114800" cy="365125"/>
          </a:xfrm>
        </p:spPr>
        <p:txBody>
          <a:bodyPr/>
          <a:lstStyle>
            <a:lvl1pPr algn="l">
              <a:defRPr sz="1600" baseline="0">
                <a:solidFill>
                  <a:schemeClr val="accent2"/>
                </a:solidFill>
              </a:defRPr>
            </a:lvl1pPr>
          </a:lstStyle>
          <a:p>
            <a:endParaRPr lang="en-US" dirty="0"/>
          </a:p>
        </p:txBody>
      </p:sp>
      <p:sp>
        <p:nvSpPr>
          <p:cNvPr id="4" name="Slide Number Placeholder 5">
            <a:extLst>
              <a:ext uri="{FF2B5EF4-FFF2-40B4-BE49-F238E27FC236}">
                <a16:creationId xmlns:a16="http://schemas.microsoft.com/office/drawing/2014/main" id="{A92BB562-380A-2F2B-1515-6DDB7A7ADBE8}"/>
              </a:ext>
            </a:extLst>
          </p:cNvPr>
          <p:cNvSpPr>
            <a:spLocks noGrp="1"/>
          </p:cNvSpPr>
          <p:nvPr>
            <p:ph type="sldNum" sz="quarter" idx="13"/>
          </p:nvPr>
        </p:nvSpPr>
        <p:spPr>
          <a:xfrm>
            <a:off x="6096001" y="350069"/>
            <a:ext cx="1820778" cy="365125"/>
          </a:xfrm>
        </p:spPr>
        <p:txBody>
          <a:bodyPr/>
          <a:lstStyle>
            <a:lvl1pPr algn="l">
              <a:defRPr/>
            </a:lvl1pPr>
          </a:lstStyle>
          <a:p>
            <a:fld id="{34242B62-7007-7143-BEDE-AF933D34C7EC}" type="slidenum">
              <a:rPr lang="en-US" smtClean="0"/>
              <a:pPr/>
              <a:t>‹#›</a:t>
            </a:fld>
            <a:endParaRPr lang="en-US" dirty="0"/>
          </a:p>
        </p:txBody>
      </p:sp>
    </p:spTree>
    <p:extLst>
      <p:ext uri="{BB962C8B-B14F-4D97-AF65-F5344CB8AC3E}">
        <p14:creationId xmlns:p14="http://schemas.microsoft.com/office/powerpoint/2010/main" val="3240679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D100-AFD1-2180-8A09-09C38842C184}"/>
              </a:ext>
            </a:extLst>
          </p:cNvPr>
          <p:cNvSpPr>
            <a:spLocks noGrp="1"/>
          </p:cNvSpPr>
          <p:nvPr>
            <p:ph type="title"/>
          </p:nvPr>
        </p:nvSpPr>
        <p:spPr>
          <a:xfrm>
            <a:off x="374772" y="1313244"/>
            <a:ext cx="4922441" cy="106997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CE7F11E-D6D6-4CCE-DB32-CB872FEE8B36}"/>
              </a:ext>
            </a:extLst>
          </p:cNvPr>
          <p:cNvSpPr>
            <a:spLocks noGrp="1"/>
          </p:cNvSpPr>
          <p:nvPr>
            <p:ph type="pic" idx="1"/>
          </p:nvPr>
        </p:nvSpPr>
        <p:spPr>
          <a:xfrm>
            <a:off x="5696607" y="0"/>
            <a:ext cx="64953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a:extLst>
              <a:ext uri="{FF2B5EF4-FFF2-40B4-BE49-F238E27FC236}">
                <a16:creationId xmlns:a16="http://schemas.microsoft.com/office/drawing/2014/main" id="{FCF651FE-50E6-232F-DFC0-764E9A465763}"/>
              </a:ext>
            </a:extLst>
          </p:cNvPr>
          <p:cNvSpPr>
            <a:spLocks noGrp="1"/>
          </p:cNvSpPr>
          <p:nvPr>
            <p:ph type="body" sz="half" idx="2"/>
          </p:nvPr>
        </p:nvSpPr>
        <p:spPr>
          <a:xfrm>
            <a:off x="374772" y="2655449"/>
            <a:ext cx="4922441" cy="2773802"/>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3F1AA3C-67BF-D8B7-1C6A-D13F2D3564E6}"/>
              </a:ext>
            </a:extLst>
          </p:cNvPr>
          <p:cNvSpPr>
            <a:spLocks noGrp="1"/>
          </p:cNvSpPr>
          <p:nvPr>
            <p:ph type="body" sz="half" idx="11"/>
          </p:nvPr>
        </p:nvSpPr>
        <p:spPr>
          <a:xfrm>
            <a:off x="374772" y="5724794"/>
            <a:ext cx="4922441" cy="230832"/>
          </a:xfrm>
        </p:spPr>
        <p:txBody>
          <a:bodyPr wrap="square" anchor="b" anchorCtr="0">
            <a:spAutoFit/>
          </a:bodyPr>
          <a:lstStyle>
            <a:lvl1pPr marL="0" indent="0" fontAlgn="b">
              <a:buNone/>
              <a:defRPr sz="1000"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Footer Placeholder 4">
            <a:extLst>
              <a:ext uri="{FF2B5EF4-FFF2-40B4-BE49-F238E27FC236}">
                <a16:creationId xmlns:a16="http://schemas.microsoft.com/office/drawing/2014/main" id="{D510A600-A03D-1706-A779-20FF677656D0}"/>
              </a:ext>
            </a:extLst>
          </p:cNvPr>
          <p:cNvSpPr>
            <a:spLocks noGrp="1"/>
          </p:cNvSpPr>
          <p:nvPr>
            <p:ph type="ftr" sz="quarter" idx="12"/>
          </p:nvPr>
        </p:nvSpPr>
        <p:spPr>
          <a:xfrm>
            <a:off x="374773" y="6142806"/>
            <a:ext cx="4922440" cy="365125"/>
          </a:xfrm>
        </p:spPr>
        <p:txBody>
          <a:bodyPr/>
          <a:lstStyle>
            <a:lvl1pPr algn="l">
              <a:defRPr sz="1600" baseline="0">
                <a:solidFill>
                  <a:schemeClr val="accent2"/>
                </a:solidFill>
              </a:defRPr>
            </a:lvl1pPr>
          </a:lstStyle>
          <a:p>
            <a:endParaRPr lang="en-US" dirty="0"/>
          </a:p>
        </p:txBody>
      </p:sp>
    </p:spTree>
    <p:extLst>
      <p:ext uri="{BB962C8B-B14F-4D97-AF65-F5344CB8AC3E}">
        <p14:creationId xmlns:p14="http://schemas.microsoft.com/office/powerpoint/2010/main" val="3263359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221A-32A7-355F-1A95-462F20A266F5}"/>
              </a:ext>
            </a:extLst>
          </p:cNvPr>
          <p:cNvSpPr>
            <a:spLocks noGrp="1"/>
          </p:cNvSpPr>
          <p:nvPr>
            <p:ph type="title"/>
          </p:nvPr>
        </p:nvSpPr>
        <p:spPr>
          <a:xfrm>
            <a:off x="374773" y="1163038"/>
            <a:ext cx="8351927" cy="1001938"/>
          </a:xfrm>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EBC9F5FC-DD30-6E03-BC14-3F9C7C703918}"/>
              </a:ext>
            </a:extLst>
          </p:cNvPr>
          <p:cNvSpPr>
            <a:spLocks noGrp="1"/>
          </p:cNvSpPr>
          <p:nvPr>
            <p:ph idx="1"/>
          </p:nvPr>
        </p:nvSpPr>
        <p:spPr>
          <a:xfrm>
            <a:off x="374773" y="2385847"/>
            <a:ext cx="8351927" cy="3443453"/>
          </a:xfrm>
        </p:spPr>
        <p:txBody>
          <a:bodyPr/>
          <a:lstStyle>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2AF3535-0763-7B8D-4EE8-764EA8F6AF04}"/>
              </a:ext>
            </a:extLst>
          </p:cNvPr>
          <p:cNvSpPr>
            <a:spLocks noGrp="1"/>
          </p:cNvSpPr>
          <p:nvPr>
            <p:ph type="sldNum" sz="quarter" idx="12"/>
          </p:nvPr>
        </p:nvSpPr>
        <p:spPr>
          <a:xfrm>
            <a:off x="6096000" y="350069"/>
            <a:ext cx="2743200" cy="365125"/>
          </a:xfrm>
        </p:spPr>
        <p:txBody>
          <a:bodyPr/>
          <a:lstStyle>
            <a:lvl1pPr algn="l">
              <a:defRPr/>
            </a:lvl1pPr>
          </a:lstStyle>
          <a:p>
            <a:fld id="{34242B62-7007-7143-BEDE-AF933D34C7EC}" type="slidenum">
              <a:rPr lang="en-US" smtClean="0"/>
              <a:pPr/>
              <a:t>‹#›</a:t>
            </a:fld>
            <a:endParaRPr lang="en-US" dirty="0"/>
          </a:p>
        </p:txBody>
      </p:sp>
      <p:sp>
        <p:nvSpPr>
          <p:cNvPr id="7" name="Footer Placeholder 4">
            <a:extLst>
              <a:ext uri="{FF2B5EF4-FFF2-40B4-BE49-F238E27FC236}">
                <a16:creationId xmlns:a16="http://schemas.microsoft.com/office/drawing/2014/main" id="{1FCE7DAF-F7D0-65D4-13E4-20F5C0B6F2AE}"/>
              </a:ext>
            </a:extLst>
          </p:cNvPr>
          <p:cNvSpPr>
            <a:spLocks noGrp="1"/>
          </p:cNvSpPr>
          <p:nvPr>
            <p:ph type="ftr" sz="quarter" idx="11"/>
          </p:nvPr>
        </p:nvSpPr>
        <p:spPr>
          <a:xfrm>
            <a:off x="374773" y="6142806"/>
            <a:ext cx="4114800" cy="365125"/>
          </a:xfrm>
        </p:spPr>
        <p:txBody>
          <a:bodyPr/>
          <a:lstStyle>
            <a:lvl1pPr algn="l">
              <a:defRPr sz="1600" baseline="0">
                <a:solidFill>
                  <a:schemeClr val="accent2"/>
                </a:solidFill>
              </a:defRPr>
            </a:lvl1pPr>
          </a:lstStyle>
          <a:p>
            <a:endParaRPr lang="en-US" dirty="0"/>
          </a:p>
        </p:txBody>
      </p:sp>
      <p:sp>
        <p:nvSpPr>
          <p:cNvPr id="4" name="Text Placeholder 3">
            <a:extLst>
              <a:ext uri="{FF2B5EF4-FFF2-40B4-BE49-F238E27FC236}">
                <a16:creationId xmlns:a16="http://schemas.microsoft.com/office/drawing/2014/main" id="{46C911E6-13AD-3944-2718-3774CC90FD3E}"/>
              </a:ext>
            </a:extLst>
          </p:cNvPr>
          <p:cNvSpPr>
            <a:spLocks noGrp="1"/>
          </p:cNvSpPr>
          <p:nvPr>
            <p:ph type="body" sz="half" idx="13"/>
          </p:nvPr>
        </p:nvSpPr>
        <p:spPr>
          <a:xfrm>
            <a:off x="6096000" y="6277099"/>
            <a:ext cx="5137386" cy="230832"/>
          </a:xfrm>
        </p:spPr>
        <p:txBody>
          <a:bodyPr wrap="square" anchor="b" anchorCtr="0">
            <a:spAutoFit/>
          </a:bodyPr>
          <a:lstStyle>
            <a:lvl1pPr marL="0" indent="0" fontAlgn="b">
              <a:buNone/>
              <a:defRPr sz="1000"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4911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D100-AFD1-2180-8A09-09C38842C184}"/>
              </a:ext>
            </a:extLst>
          </p:cNvPr>
          <p:cNvSpPr>
            <a:spLocks noGrp="1"/>
          </p:cNvSpPr>
          <p:nvPr>
            <p:ph type="title"/>
          </p:nvPr>
        </p:nvSpPr>
        <p:spPr>
          <a:xfrm>
            <a:off x="374772" y="1313244"/>
            <a:ext cx="4922441" cy="106997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CE7F11E-D6D6-4CCE-DB32-CB872FEE8B36}"/>
              </a:ext>
            </a:extLst>
          </p:cNvPr>
          <p:cNvSpPr>
            <a:spLocks noGrp="1"/>
          </p:cNvSpPr>
          <p:nvPr>
            <p:ph type="pic" idx="1"/>
          </p:nvPr>
        </p:nvSpPr>
        <p:spPr>
          <a:xfrm>
            <a:off x="5696607" y="0"/>
            <a:ext cx="64953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a:extLst>
              <a:ext uri="{FF2B5EF4-FFF2-40B4-BE49-F238E27FC236}">
                <a16:creationId xmlns:a16="http://schemas.microsoft.com/office/drawing/2014/main" id="{FCF651FE-50E6-232F-DFC0-764E9A465763}"/>
              </a:ext>
            </a:extLst>
          </p:cNvPr>
          <p:cNvSpPr>
            <a:spLocks noGrp="1"/>
          </p:cNvSpPr>
          <p:nvPr>
            <p:ph type="body" sz="half" idx="2"/>
          </p:nvPr>
        </p:nvSpPr>
        <p:spPr>
          <a:xfrm>
            <a:off x="374772" y="2655449"/>
            <a:ext cx="4922441" cy="2773802"/>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D510A600-A03D-1706-A779-20FF677656D0}"/>
              </a:ext>
            </a:extLst>
          </p:cNvPr>
          <p:cNvSpPr>
            <a:spLocks noGrp="1"/>
          </p:cNvSpPr>
          <p:nvPr>
            <p:ph type="ftr" sz="quarter" idx="12"/>
          </p:nvPr>
        </p:nvSpPr>
        <p:spPr>
          <a:xfrm>
            <a:off x="374773" y="6142806"/>
            <a:ext cx="4922440" cy="365125"/>
          </a:xfrm>
        </p:spPr>
        <p:txBody>
          <a:bodyPr/>
          <a:lstStyle>
            <a:lvl1pPr algn="l">
              <a:defRPr sz="1600" baseline="0">
                <a:solidFill>
                  <a:schemeClr val="accent2"/>
                </a:solidFill>
              </a:defRPr>
            </a:lvl1pPr>
          </a:lstStyle>
          <a:p>
            <a:endParaRPr lang="en-US" dirty="0"/>
          </a:p>
        </p:txBody>
      </p:sp>
    </p:spTree>
    <p:extLst>
      <p:ext uri="{BB962C8B-B14F-4D97-AF65-F5344CB8AC3E}">
        <p14:creationId xmlns:p14="http://schemas.microsoft.com/office/powerpoint/2010/main" val="3146322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D100-AFD1-2180-8A09-09C38842C184}"/>
              </a:ext>
            </a:extLst>
          </p:cNvPr>
          <p:cNvSpPr>
            <a:spLocks noGrp="1"/>
          </p:cNvSpPr>
          <p:nvPr>
            <p:ph type="title"/>
          </p:nvPr>
        </p:nvSpPr>
        <p:spPr>
          <a:xfrm>
            <a:off x="374773" y="1313244"/>
            <a:ext cx="4380108" cy="106997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CE7F11E-D6D6-4CCE-DB32-CB872FEE8B36}"/>
              </a:ext>
            </a:extLst>
          </p:cNvPr>
          <p:cNvSpPr>
            <a:spLocks noGrp="1"/>
          </p:cNvSpPr>
          <p:nvPr>
            <p:ph type="pic" idx="1"/>
          </p:nvPr>
        </p:nvSpPr>
        <p:spPr>
          <a:xfrm>
            <a:off x="5711688" y="1313244"/>
            <a:ext cx="5976730" cy="43719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a:extLst>
              <a:ext uri="{FF2B5EF4-FFF2-40B4-BE49-F238E27FC236}">
                <a16:creationId xmlns:a16="http://schemas.microsoft.com/office/drawing/2014/main" id="{FCF651FE-50E6-232F-DFC0-764E9A465763}"/>
              </a:ext>
            </a:extLst>
          </p:cNvPr>
          <p:cNvSpPr>
            <a:spLocks noGrp="1"/>
          </p:cNvSpPr>
          <p:nvPr>
            <p:ph type="body" sz="half" idx="2"/>
          </p:nvPr>
        </p:nvSpPr>
        <p:spPr>
          <a:xfrm>
            <a:off x="374773" y="2655449"/>
            <a:ext cx="4380108" cy="3029734"/>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D510A600-A03D-1706-A779-20FF677656D0}"/>
              </a:ext>
            </a:extLst>
          </p:cNvPr>
          <p:cNvSpPr>
            <a:spLocks noGrp="1"/>
          </p:cNvSpPr>
          <p:nvPr>
            <p:ph type="ftr" sz="quarter" idx="12"/>
          </p:nvPr>
        </p:nvSpPr>
        <p:spPr>
          <a:xfrm>
            <a:off x="374773" y="6142806"/>
            <a:ext cx="4922440" cy="365125"/>
          </a:xfrm>
        </p:spPr>
        <p:txBody>
          <a:bodyPr/>
          <a:lstStyle>
            <a:lvl1pPr algn="l">
              <a:defRPr sz="1600" baseline="0">
                <a:solidFill>
                  <a:schemeClr val="accent2"/>
                </a:solidFill>
              </a:defRPr>
            </a:lvl1pPr>
          </a:lstStyle>
          <a:p>
            <a:endParaRPr lang="en-US" dirty="0"/>
          </a:p>
        </p:txBody>
      </p:sp>
      <p:sp>
        <p:nvSpPr>
          <p:cNvPr id="6" name="Text Placeholder 3">
            <a:extLst>
              <a:ext uri="{FF2B5EF4-FFF2-40B4-BE49-F238E27FC236}">
                <a16:creationId xmlns:a16="http://schemas.microsoft.com/office/drawing/2014/main" id="{6C5A8E66-D3C2-DF55-9A4B-2237135AE392}"/>
              </a:ext>
            </a:extLst>
          </p:cNvPr>
          <p:cNvSpPr>
            <a:spLocks noGrp="1"/>
          </p:cNvSpPr>
          <p:nvPr>
            <p:ph type="body" sz="half" idx="13"/>
          </p:nvPr>
        </p:nvSpPr>
        <p:spPr>
          <a:xfrm>
            <a:off x="6096000" y="6277099"/>
            <a:ext cx="5137386" cy="230832"/>
          </a:xfrm>
        </p:spPr>
        <p:txBody>
          <a:bodyPr wrap="square" anchor="b" anchorCtr="0">
            <a:spAutoFit/>
          </a:bodyPr>
          <a:lstStyle>
            <a:lvl1pPr marL="0" indent="0" fontAlgn="b">
              <a:buNone/>
              <a:defRPr sz="1000"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CFC1BB24-D522-FBDE-FE0D-C8E81D77E0D7}"/>
              </a:ext>
            </a:extLst>
          </p:cNvPr>
          <p:cNvSpPr>
            <a:spLocks noGrp="1"/>
          </p:cNvSpPr>
          <p:nvPr>
            <p:ph type="sldNum" sz="quarter" idx="14"/>
          </p:nvPr>
        </p:nvSpPr>
        <p:spPr>
          <a:xfrm>
            <a:off x="6096000" y="350069"/>
            <a:ext cx="2743200" cy="365125"/>
          </a:xfrm>
        </p:spPr>
        <p:txBody>
          <a:bodyPr/>
          <a:lstStyle>
            <a:lvl1pPr algn="l">
              <a:defRPr/>
            </a:lvl1pPr>
          </a:lstStyle>
          <a:p>
            <a:fld id="{34242B62-7007-7143-BEDE-AF933D34C7EC}" type="slidenum">
              <a:rPr lang="en-US" smtClean="0"/>
              <a:pPr/>
              <a:t>‹#›</a:t>
            </a:fld>
            <a:endParaRPr lang="en-US" dirty="0"/>
          </a:p>
        </p:txBody>
      </p:sp>
    </p:spTree>
    <p:extLst>
      <p:ext uri="{BB962C8B-B14F-4D97-AF65-F5344CB8AC3E}">
        <p14:creationId xmlns:p14="http://schemas.microsoft.com/office/powerpoint/2010/main" val="1212599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D100-AFD1-2180-8A09-09C38842C184}"/>
              </a:ext>
            </a:extLst>
          </p:cNvPr>
          <p:cNvSpPr>
            <a:spLocks noGrp="1"/>
          </p:cNvSpPr>
          <p:nvPr>
            <p:ph type="title"/>
          </p:nvPr>
        </p:nvSpPr>
        <p:spPr>
          <a:xfrm>
            <a:off x="374773" y="1313244"/>
            <a:ext cx="4380108" cy="106997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CE7F11E-D6D6-4CCE-DB32-CB872FEE8B36}"/>
              </a:ext>
            </a:extLst>
          </p:cNvPr>
          <p:cNvSpPr>
            <a:spLocks noGrp="1"/>
          </p:cNvSpPr>
          <p:nvPr>
            <p:ph type="pic" idx="1"/>
          </p:nvPr>
        </p:nvSpPr>
        <p:spPr>
          <a:xfrm>
            <a:off x="5711688" y="1313244"/>
            <a:ext cx="5976730" cy="43719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a:extLst>
              <a:ext uri="{FF2B5EF4-FFF2-40B4-BE49-F238E27FC236}">
                <a16:creationId xmlns:a16="http://schemas.microsoft.com/office/drawing/2014/main" id="{FCF651FE-50E6-232F-DFC0-764E9A465763}"/>
              </a:ext>
            </a:extLst>
          </p:cNvPr>
          <p:cNvSpPr>
            <a:spLocks noGrp="1"/>
          </p:cNvSpPr>
          <p:nvPr>
            <p:ph type="body" sz="half" idx="2"/>
          </p:nvPr>
        </p:nvSpPr>
        <p:spPr>
          <a:xfrm>
            <a:off x="374773" y="2655449"/>
            <a:ext cx="4380108" cy="3029734"/>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D510A600-A03D-1706-A779-20FF677656D0}"/>
              </a:ext>
            </a:extLst>
          </p:cNvPr>
          <p:cNvSpPr>
            <a:spLocks noGrp="1"/>
          </p:cNvSpPr>
          <p:nvPr>
            <p:ph type="ftr" sz="quarter" idx="12"/>
          </p:nvPr>
        </p:nvSpPr>
        <p:spPr>
          <a:xfrm>
            <a:off x="374773" y="6142806"/>
            <a:ext cx="4922440" cy="365125"/>
          </a:xfrm>
        </p:spPr>
        <p:txBody>
          <a:bodyPr/>
          <a:lstStyle>
            <a:lvl1pPr algn="l">
              <a:defRPr sz="1600" baseline="0">
                <a:solidFill>
                  <a:schemeClr val="accent2"/>
                </a:solidFill>
              </a:defRPr>
            </a:lvl1pPr>
          </a:lstStyle>
          <a:p>
            <a:endParaRPr lang="en-US" dirty="0"/>
          </a:p>
        </p:txBody>
      </p:sp>
      <p:sp>
        <p:nvSpPr>
          <p:cNvPr id="4" name="Slide Number Placeholder 5">
            <a:extLst>
              <a:ext uri="{FF2B5EF4-FFF2-40B4-BE49-F238E27FC236}">
                <a16:creationId xmlns:a16="http://schemas.microsoft.com/office/drawing/2014/main" id="{CFC1BB24-D522-FBDE-FE0D-C8E81D77E0D7}"/>
              </a:ext>
            </a:extLst>
          </p:cNvPr>
          <p:cNvSpPr>
            <a:spLocks noGrp="1"/>
          </p:cNvSpPr>
          <p:nvPr>
            <p:ph type="sldNum" sz="quarter" idx="14"/>
          </p:nvPr>
        </p:nvSpPr>
        <p:spPr>
          <a:xfrm>
            <a:off x="6096000" y="350069"/>
            <a:ext cx="2743200" cy="365125"/>
          </a:xfrm>
        </p:spPr>
        <p:txBody>
          <a:bodyPr/>
          <a:lstStyle>
            <a:lvl1pPr algn="l">
              <a:defRPr/>
            </a:lvl1pPr>
          </a:lstStyle>
          <a:p>
            <a:fld id="{34242B62-7007-7143-BEDE-AF933D34C7EC}" type="slidenum">
              <a:rPr lang="en-US" smtClean="0"/>
              <a:pPr/>
              <a:t>‹#›</a:t>
            </a:fld>
            <a:endParaRPr lang="en-US" dirty="0"/>
          </a:p>
        </p:txBody>
      </p:sp>
    </p:spTree>
    <p:extLst>
      <p:ext uri="{BB962C8B-B14F-4D97-AF65-F5344CB8AC3E}">
        <p14:creationId xmlns:p14="http://schemas.microsoft.com/office/powerpoint/2010/main" val="2755139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221A-32A7-355F-1A95-462F20A266F5}"/>
              </a:ext>
            </a:extLst>
          </p:cNvPr>
          <p:cNvSpPr>
            <a:spLocks noGrp="1"/>
          </p:cNvSpPr>
          <p:nvPr>
            <p:ph type="title"/>
          </p:nvPr>
        </p:nvSpPr>
        <p:spPr>
          <a:xfrm>
            <a:off x="374773" y="1163038"/>
            <a:ext cx="8351927" cy="1001938"/>
          </a:xfrm>
        </p:spPr>
        <p:txBody>
          <a:bodyPr anchor="b" anchorCtr="0"/>
          <a:lstStyle/>
          <a:p>
            <a:r>
              <a:rPr lang="en-US" dirty="0"/>
              <a:t>Click to edit Master title style</a:t>
            </a:r>
          </a:p>
        </p:txBody>
      </p:sp>
      <p:sp>
        <p:nvSpPr>
          <p:cNvPr id="3" name="Content Placeholder 2">
            <a:extLst>
              <a:ext uri="{FF2B5EF4-FFF2-40B4-BE49-F238E27FC236}">
                <a16:creationId xmlns:a16="http://schemas.microsoft.com/office/drawing/2014/main" id="{EBC9F5FC-DD30-6E03-BC14-3F9C7C703918}"/>
              </a:ext>
            </a:extLst>
          </p:cNvPr>
          <p:cNvSpPr>
            <a:spLocks noGrp="1"/>
          </p:cNvSpPr>
          <p:nvPr>
            <p:ph idx="1"/>
          </p:nvPr>
        </p:nvSpPr>
        <p:spPr>
          <a:xfrm>
            <a:off x="374773" y="2385847"/>
            <a:ext cx="8351927" cy="3443453"/>
          </a:xfrm>
        </p:spPr>
        <p:txBody>
          <a:bodyPr/>
          <a:lstStyle>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2AF3535-0763-7B8D-4EE8-764EA8F6AF04}"/>
              </a:ext>
            </a:extLst>
          </p:cNvPr>
          <p:cNvSpPr>
            <a:spLocks noGrp="1"/>
          </p:cNvSpPr>
          <p:nvPr>
            <p:ph type="sldNum" sz="quarter" idx="12"/>
          </p:nvPr>
        </p:nvSpPr>
        <p:spPr>
          <a:xfrm>
            <a:off x="6096000" y="350069"/>
            <a:ext cx="2743200" cy="365125"/>
          </a:xfrm>
        </p:spPr>
        <p:txBody>
          <a:bodyPr/>
          <a:lstStyle>
            <a:lvl1pPr algn="l">
              <a:defRPr/>
            </a:lvl1pPr>
          </a:lstStyle>
          <a:p>
            <a:fld id="{34242B62-7007-7143-BEDE-AF933D34C7EC}" type="slidenum">
              <a:rPr lang="en-US" smtClean="0"/>
              <a:pPr/>
              <a:t>‹#›</a:t>
            </a:fld>
            <a:endParaRPr lang="en-US" dirty="0"/>
          </a:p>
        </p:txBody>
      </p:sp>
      <p:sp>
        <p:nvSpPr>
          <p:cNvPr id="7" name="Footer Placeholder 4">
            <a:extLst>
              <a:ext uri="{FF2B5EF4-FFF2-40B4-BE49-F238E27FC236}">
                <a16:creationId xmlns:a16="http://schemas.microsoft.com/office/drawing/2014/main" id="{1FCE7DAF-F7D0-65D4-13E4-20F5C0B6F2AE}"/>
              </a:ext>
            </a:extLst>
          </p:cNvPr>
          <p:cNvSpPr>
            <a:spLocks noGrp="1"/>
          </p:cNvSpPr>
          <p:nvPr>
            <p:ph type="ftr" sz="quarter" idx="11"/>
          </p:nvPr>
        </p:nvSpPr>
        <p:spPr>
          <a:xfrm>
            <a:off x="374773" y="6142806"/>
            <a:ext cx="4114800" cy="365125"/>
          </a:xfrm>
        </p:spPr>
        <p:txBody>
          <a:bodyPr/>
          <a:lstStyle>
            <a:lvl1pPr algn="l">
              <a:defRPr sz="1600" baseline="0">
                <a:solidFill>
                  <a:schemeClr val="accent2"/>
                </a:solidFill>
              </a:defRPr>
            </a:lvl1pPr>
          </a:lstStyle>
          <a:p>
            <a:endParaRPr lang="en-US" dirty="0"/>
          </a:p>
        </p:txBody>
      </p:sp>
    </p:spTree>
    <p:extLst>
      <p:ext uri="{BB962C8B-B14F-4D97-AF65-F5344CB8AC3E}">
        <p14:creationId xmlns:p14="http://schemas.microsoft.com/office/powerpoint/2010/main" val="127703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C58EA-6800-5343-5EEE-873D0B10AEA8}"/>
              </a:ext>
            </a:extLst>
          </p:cNvPr>
          <p:cNvSpPr>
            <a:spLocks noGrp="1"/>
          </p:cNvSpPr>
          <p:nvPr>
            <p:ph sz="half" idx="1"/>
          </p:nvPr>
        </p:nvSpPr>
        <p:spPr>
          <a:xfrm>
            <a:off x="374774" y="2705100"/>
            <a:ext cx="5231548" cy="33158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7C247BF-1CAF-3177-0254-361934E933A9}"/>
              </a:ext>
            </a:extLst>
          </p:cNvPr>
          <p:cNvSpPr>
            <a:spLocks noGrp="1"/>
          </p:cNvSpPr>
          <p:nvPr>
            <p:ph sz="half" idx="2"/>
          </p:nvPr>
        </p:nvSpPr>
        <p:spPr>
          <a:xfrm>
            <a:off x="6585676" y="2705100"/>
            <a:ext cx="5231550" cy="3315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861B2057-CD41-D756-2950-7B2B9FE2D857}"/>
              </a:ext>
            </a:extLst>
          </p:cNvPr>
          <p:cNvSpPr>
            <a:spLocks noGrp="1"/>
          </p:cNvSpPr>
          <p:nvPr>
            <p:ph type="title"/>
          </p:nvPr>
        </p:nvSpPr>
        <p:spPr>
          <a:xfrm>
            <a:off x="374773" y="1404338"/>
            <a:ext cx="8351927" cy="1001938"/>
          </a:xfrm>
        </p:spPr>
        <p:txBody>
          <a:bodyPr anchor="b" anchorCtr="0"/>
          <a:lstStyle/>
          <a:p>
            <a:r>
              <a:rPr lang="en-US" dirty="0"/>
              <a:t>Click to edit Master title style</a:t>
            </a:r>
          </a:p>
        </p:txBody>
      </p:sp>
      <p:sp>
        <p:nvSpPr>
          <p:cNvPr id="5" name="Footer Placeholder 4">
            <a:extLst>
              <a:ext uri="{FF2B5EF4-FFF2-40B4-BE49-F238E27FC236}">
                <a16:creationId xmlns:a16="http://schemas.microsoft.com/office/drawing/2014/main" id="{F6F080EE-49B0-5CC8-5570-BA01360711E3}"/>
              </a:ext>
            </a:extLst>
          </p:cNvPr>
          <p:cNvSpPr>
            <a:spLocks noGrp="1"/>
          </p:cNvSpPr>
          <p:nvPr>
            <p:ph type="ftr" sz="quarter" idx="11"/>
          </p:nvPr>
        </p:nvSpPr>
        <p:spPr>
          <a:xfrm>
            <a:off x="374773" y="6142806"/>
            <a:ext cx="4114800" cy="365125"/>
          </a:xfrm>
        </p:spPr>
        <p:txBody>
          <a:bodyPr/>
          <a:lstStyle>
            <a:lvl1pPr algn="l">
              <a:defRPr sz="1600" baseline="0">
                <a:solidFill>
                  <a:schemeClr val="accent2"/>
                </a:solidFill>
              </a:defRPr>
            </a:lvl1pPr>
          </a:lstStyle>
          <a:p>
            <a:endParaRPr lang="en-US" dirty="0"/>
          </a:p>
        </p:txBody>
      </p:sp>
      <p:pic>
        <p:nvPicPr>
          <p:cNvPr id="6" name="Graphic 5">
            <a:extLst>
              <a:ext uri="{FF2B5EF4-FFF2-40B4-BE49-F238E27FC236}">
                <a16:creationId xmlns:a16="http://schemas.microsoft.com/office/drawing/2014/main" id="{00969B72-43C0-CC48-D67F-DD1708C57B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430151" y="4304044"/>
            <a:ext cx="3315872" cy="117985"/>
          </a:xfrm>
          <a:prstGeom prst="rect">
            <a:avLst/>
          </a:prstGeom>
        </p:spPr>
      </p:pic>
      <p:sp>
        <p:nvSpPr>
          <p:cNvPr id="2" name="Slide Number Placeholder 5">
            <a:extLst>
              <a:ext uri="{FF2B5EF4-FFF2-40B4-BE49-F238E27FC236}">
                <a16:creationId xmlns:a16="http://schemas.microsoft.com/office/drawing/2014/main" id="{BF78A249-E0F6-8CE2-C2F2-50E34C7E6644}"/>
              </a:ext>
            </a:extLst>
          </p:cNvPr>
          <p:cNvSpPr>
            <a:spLocks noGrp="1"/>
          </p:cNvSpPr>
          <p:nvPr>
            <p:ph type="sldNum" sz="quarter" idx="12"/>
          </p:nvPr>
        </p:nvSpPr>
        <p:spPr>
          <a:xfrm>
            <a:off x="6096000" y="350069"/>
            <a:ext cx="2743200" cy="365125"/>
          </a:xfrm>
        </p:spPr>
        <p:txBody>
          <a:bodyPr/>
          <a:lstStyle>
            <a:lvl1pPr algn="l">
              <a:defRPr/>
            </a:lvl1pPr>
          </a:lstStyle>
          <a:p>
            <a:fld id="{34242B62-7007-7143-BEDE-AF933D34C7EC}" type="slidenum">
              <a:rPr lang="en-US" smtClean="0"/>
              <a:pPr/>
              <a:t>‹#›</a:t>
            </a:fld>
            <a:endParaRPr lang="en-US" dirty="0"/>
          </a:p>
        </p:txBody>
      </p:sp>
      <p:sp>
        <p:nvSpPr>
          <p:cNvPr id="8" name="Text Placeholder 3">
            <a:extLst>
              <a:ext uri="{FF2B5EF4-FFF2-40B4-BE49-F238E27FC236}">
                <a16:creationId xmlns:a16="http://schemas.microsoft.com/office/drawing/2014/main" id="{23BB2F3A-F938-2344-C593-1A08C8B510A4}"/>
              </a:ext>
            </a:extLst>
          </p:cNvPr>
          <p:cNvSpPr>
            <a:spLocks noGrp="1"/>
          </p:cNvSpPr>
          <p:nvPr>
            <p:ph type="body" sz="half" idx="13"/>
          </p:nvPr>
        </p:nvSpPr>
        <p:spPr>
          <a:xfrm>
            <a:off x="6096000" y="6277099"/>
            <a:ext cx="5137386" cy="230832"/>
          </a:xfrm>
        </p:spPr>
        <p:txBody>
          <a:bodyPr wrap="square" anchor="b" anchorCtr="0">
            <a:spAutoFit/>
          </a:bodyPr>
          <a:lstStyle>
            <a:lvl1pPr marL="0" indent="0" fontAlgn="b">
              <a:buNone/>
              <a:defRPr sz="1000"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83699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C58EA-6800-5343-5EEE-873D0B10AEA8}"/>
              </a:ext>
            </a:extLst>
          </p:cNvPr>
          <p:cNvSpPr>
            <a:spLocks noGrp="1"/>
          </p:cNvSpPr>
          <p:nvPr>
            <p:ph sz="half" idx="1"/>
          </p:nvPr>
        </p:nvSpPr>
        <p:spPr>
          <a:xfrm>
            <a:off x="374774" y="2705100"/>
            <a:ext cx="5231548" cy="33158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7C247BF-1CAF-3177-0254-361934E933A9}"/>
              </a:ext>
            </a:extLst>
          </p:cNvPr>
          <p:cNvSpPr>
            <a:spLocks noGrp="1"/>
          </p:cNvSpPr>
          <p:nvPr>
            <p:ph sz="half" idx="2"/>
          </p:nvPr>
        </p:nvSpPr>
        <p:spPr>
          <a:xfrm>
            <a:off x="6585676" y="2705100"/>
            <a:ext cx="5231550" cy="3315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861B2057-CD41-D756-2950-7B2B9FE2D857}"/>
              </a:ext>
            </a:extLst>
          </p:cNvPr>
          <p:cNvSpPr>
            <a:spLocks noGrp="1"/>
          </p:cNvSpPr>
          <p:nvPr>
            <p:ph type="title"/>
          </p:nvPr>
        </p:nvSpPr>
        <p:spPr>
          <a:xfrm>
            <a:off x="374773" y="1404338"/>
            <a:ext cx="8351927" cy="1001938"/>
          </a:xfrm>
        </p:spPr>
        <p:txBody>
          <a:bodyPr anchor="b" anchorCtr="0"/>
          <a:lstStyle/>
          <a:p>
            <a:r>
              <a:rPr lang="en-US" dirty="0"/>
              <a:t>Click to edit Master title style</a:t>
            </a:r>
          </a:p>
        </p:txBody>
      </p:sp>
      <p:sp>
        <p:nvSpPr>
          <p:cNvPr id="5" name="Footer Placeholder 4">
            <a:extLst>
              <a:ext uri="{FF2B5EF4-FFF2-40B4-BE49-F238E27FC236}">
                <a16:creationId xmlns:a16="http://schemas.microsoft.com/office/drawing/2014/main" id="{F6F080EE-49B0-5CC8-5570-BA01360711E3}"/>
              </a:ext>
            </a:extLst>
          </p:cNvPr>
          <p:cNvSpPr>
            <a:spLocks noGrp="1"/>
          </p:cNvSpPr>
          <p:nvPr>
            <p:ph type="ftr" sz="quarter" idx="11"/>
          </p:nvPr>
        </p:nvSpPr>
        <p:spPr>
          <a:xfrm>
            <a:off x="374773" y="6142806"/>
            <a:ext cx="4114800" cy="365125"/>
          </a:xfrm>
        </p:spPr>
        <p:txBody>
          <a:bodyPr/>
          <a:lstStyle>
            <a:lvl1pPr algn="l">
              <a:defRPr sz="1600" baseline="0">
                <a:solidFill>
                  <a:schemeClr val="accent2"/>
                </a:solidFill>
              </a:defRPr>
            </a:lvl1pPr>
          </a:lstStyle>
          <a:p>
            <a:endParaRPr lang="en-US" dirty="0"/>
          </a:p>
        </p:txBody>
      </p:sp>
      <p:pic>
        <p:nvPicPr>
          <p:cNvPr id="6" name="Graphic 5">
            <a:extLst>
              <a:ext uri="{FF2B5EF4-FFF2-40B4-BE49-F238E27FC236}">
                <a16:creationId xmlns:a16="http://schemas.microsoft.com/office/drawing/2014/main" id="{00969B72-43C0-CC48-D67F-DD1708C57B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430151" y="4304044"/>
            <a:ext cx="3315872" cy="117985"/>
          </a:xfrm>
          <a:prstGeom prst="rect">
            <a:avLst/>
          </a:prstGeom>
        </p:spPr>
      </p:pic>
      <p:sp>
        <p:nvSpPr>
          <p:cNvPr id="2" name="Slide Number Placeholder 5">
            <a:extLst>
              <a:ext uri="{FF2B5EF4-FFF2-40B4-BE49-F238E27FC236}">
                <a16:creationId xmlns:a16="http://schemas.microsoft.com/office/drawing/2014/main" id="{BF78A249-E0F6-8CE2-C2F2-50E34C7E6644}"/>
              </a:ext>
            </a:extLst>
          </p:cNvPr>
          <p:cNvSpPr>
            <a:spLocks noGrp="1"/>
          </p:cNvSpPr>
          <p:nvPr>
            <p:ph type="sldNum" sz="quarter" idx="12"/>
          </p:nvPr>
        </p:nvSpPr>
        <p:spPr>
          <a:xfrm>
            <a:off x="6096000" y="350069"/>
            <a:ext cx="2743200" cy="365125"/>
          </a:xfrm>
        </p:spPr>
        <p:txBody>
          <a:bodyPr/>
          <a:lstStyle>
            <a:lvl1pPr algn="l">
              <a:defRPr/>
            </a:lvl1pPr>
          </a:lstStyle>
          <a:p>
            <a:fld id="{34242B62-7007-7143-BEDE-AF933D34C7EC}" type="slidenum">
              <a:rPr lang="en-US" smtClean="0"/>
              <a:pPr/>
              <a:t>‹#›</a:t>
            </a:fld>
            <a:endParaRPr lang="en-US" dirty="0"/>
          </a:p>
        </p:txBody>
      </p:sp>
    </p:spTree>
    <p:extLst>
      <p:ext uri="{BB962C8B-B14F-4D97-AF65-F5344CB8AC3E}">
        <p14:creationId xmlns:p14="http://schemas.microsoft.com/office/powerpoint/2010/main" val="293185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C58EA-6800-5343-5EEE-873D0B10AEA8}"/>
              </a:ext>
            </a:extLst>
          </p:cNvPr>
          <p:cNvSpPr>
            <a:spLocks noGrp="1"/>
          </p:cNvSpPr>
          <p:nvPr>
            <p:ph sz="half" idx="1"/>
          </p:nvPr>
        </p:nvSpPr>
        <p:spPr>
          <a:xfrm>
            <a:off x="374774" y="1038527"/>
            <a:ext cx="5345306" cy="4476985"/>
          </a:xfr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7C247BF-1CAF-3177-0254-361934E933A9}"/>
              </a:ext>
            </a:extLst>
          </p:cNvPr>
          <p:cNvSpPr>
            <a:spLocks noGrp="1"/>
          </p:cNvSpPr>
          <p:nvPr>
            <p:ph sz="half" idx="2"/>
          </p:nvPr>
        </p:nvSpPr>
        <p:spPr>
          <a:xfrm>
            <a:off x="6471920" y="1038527"/>
            <a:ext cx="5345306" cy="4476985"/>
          </a:xfr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6F080EE-49B0-5CC8-5570-BA01360711E3}"/>
              </a:ext>
            </a:extLst>
          </p:cNvPr>
          <p:cNvSpPr>
            <a:spLocks noGrp="1"/>
          </p:cNvSpPr>
          <p:nvPr>
            <p:ph type="ftr" sz="quarter" idx="11"/>
          </p:nvPr>
        </p:nvSpPr>
        <p:spPr>
          <a:xfrm>
            <a:off x="374773" y="6142806"/>
            <a:ext cx="4114800" cy="365125"/>
          </a:xfrm>
        </p:spPr>
        <p:txBody>
          <a:bodyPr/>
          <a:lstStyle>
            <a:lvl1pPr algn="l">
              <a:defRPr sz="1600" baseline="0">
                <a:solidFill>
                  <a:schemeClr val="accent2"/>
                </a:solidFill>
              </a:defRPr>
            </a:lvl1pPr>
          </a:lstStyle>
          <a:p>
            <a:endParaRPr lang="en-US" dirty="0"/>
          </a:p>
        </p:txBody>
      </p:sp>
      <p:sp>
        <p:nvSpPr>
          <p:cNvPr id="8" name="Slide Number Placeholder 5">
            <a:extLst>
              <a:ext uri="{FF2B5EF4-FFF2-40B4-BE49-F238E27FC236}">
                <a16:creationId xmlns:a16="http://schemas.microsoft.com/office/drawing/2014/main" id="{89FB55D9-A580-BD60-E0E8-3AD064535534}"/>
              </a:ext>
            </a:extLst>
          </p:cNvPr>
          <p:cNvSpPr>
            <a:spLocks noGrp="1"/>
          </p:cNvSpPr>
          <p:nvPr>
            <p:ph type="sldNum" sz="quarter" idx="12"/>
          </p:nvPr>
        </p:nvSpPr>
        <p:spPr>
          <a:xfrm>
            <a:off x="6096000" y="350069"/>
            <a:ext cx="2743200" cy="365125"/>
          </a:xfrm>
        </p:spPr>
        <p:txBody>
          <a:bodyPr/>
          <a:lstStyle>
            <a:lvl1pPr algn="l">
              <a:defRPr/>
            </a:lvl1pPr>
          </a:lstStyle>
          <a:p>
            <a:fld id="{34242B62-7007-7143-BEDE-AF933D34C7EC}" type="slidenum">
              <a:rPr lang="en-US" smtClean="0"/>
              <a:pPr/>
              <a:t>‹#›</a:t>
            </a:fld>
            <a:endParaRPr lang="en-US" dirty="0"/>
          </a:p>
        </p:txBody>
      </p:sp>
      <p:sp>
        <p:nvSpPr>
          <p:cNvPr id="9" name="Text Placeholder 3">
            <a:extLst>
              <a:ext uri="{FF2B5EF4-FFF2-40B4-BE49-F238E27FC236}">
                <a16:creationId xmlns:a16="http://schemas.microsoft.com/office/drawing/2014/main" id="{199D0DAB-540B-C2BC-33F7-B015A02BB5B2}"/>
              </a:ext>
            </a:extLst>
          </p:cNvPr>
          <p:cNvSpPr>
            <a:spLocks noGrp="1"/>
          </p:cNvSpPr>
          <p:nvPr>
            <p:ph type="body" sz="half" idx="13"/>
          </p:nvPr>
        </p:nvSpPr>
        <p:spPr>
          <a:xfrm>
            <a:off x="6096000" y="6277099"/>
            <a:ext cx="5137386" cy="230832"/>
          </a:xfrm>
        </p:spPr>
        <p:txBody>
          <a:bodyPr wrap="square" anchor="b" anchorCtr="0">
            <a:spAutoFit/>
          </a:bodyPr>
          <a:lstStyle>
            <a:lvl1pPr marL="0" indent="0" fontAlgn="b">
              <a:buNone/>
              <a:defRPr sz="1000"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88969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C58EA-6800-5343-5EEE-873D0B10AEA8}"/>
              </a:ext>
            </a:extLst>
          </p:cNvPr>
          <p:cNvSpPr>
            <a:spLocks noGrp="1"/>
          </p:cNvSpPr>
          <p:nvPr>
            <p:ph sz="half" idx="1"/>
          </p:nvPr>
        </p:nvSpPr>
        <p:spPr>
          <a:xfrm>
            <a:off x="374774" y="1038527"/>
            <a:ext cx="5345306" cy="4476985"/>
          </a:xfr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7C247BF-1CAF-3177-0254-361934E933A9}"/>
              </a:ext>
            </a:extLst>
          </p:cNvPr>
          <p:cNvSpPr>
            <a:spLocks noGrp="1"/>
          </p:cNvSpPr>
          <p:nvPr>
            <p:ph sz="half" idx="2"/>
          </p:nvPr>
        </p:nvSpPr>
        <p:spPr>
          <a:xfrm>
            <a:off x="6471920" y="1038527"/>
            <a:ext cx="5345306" cy="4476985"/>
          </a:xfr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6F080EE-49B0-5CC8-5570-BA01360711E3}"/>
              </a:ext>
            </a:extLst>
          </p:cNvPr>
          <p:cNvSpPr>
            <a:spLocks noGrp="1"/>
          </p:cNvSpPr>
          <p:nvPr>
            <p:ph type="ftr" sz="quarter" idx="11"/>
          </p:nvPr>
        </p:nvSpPr>
        <p:spPr>
          <a:xfrm>
            <a:off x="374773" y="6142806"/>
            <a:ext cx="4114800" cy="365125"/>
          </a:xfrm>
        </p:spPr>
        <p:txBody>
          <a:bodyPr/>
          <a:lstStyle>
            <a:lvl1pPr algn="l">
              <a:defRPr sz="1600" baseline="0">
                <a:solidFill>
                  <a:schemeClr val="accent2"/>
                </a:solidFill>
              </a:defRPr>
            </a:lvl1pPr>
          </a:lstStyle>
          <a:p>
            <a:endParaRPr lang="en-US" dirty="0"/>
          </a:p>
        </p:txBody>
      </p:sp>
      <p:sp>
        <p:nvSpPr>
          <p:cNvPr id="8" name="Slide Number Placeholder 5">
            <a:extLst>
              <a:ext uri="{FF2B5EF4-FFF2-40B4-BE49-F238E27FC236}">
                <a16:creationId xmlns:a16="http://schemas.microsoft.com/office/drawing/2014/main" id="{89FB55D9-A580-BD60-E0E8-3AD064535534}"/>
              </a:ext>
            </a:extLst>
          </p:cNvPr>
          <p:cNvSpPr>
            <a:spLocks noGrp="1"/>
          </p:cNvSpPr>
          <p:nvPr>
            <p:ph type="sldNum" sz="quarter" idx="12"/>
          </p:nvPr>
        </p:nvSpPr>
        <p:spPr>
          <a:xfrm>
            <a:off x="6096000" y="350069"/>
            <a:ext cx="2743200" cy="365125"/>
          </a:xfrm>
        </p:spPr>
        <p:txBody>
          <a:bodyPr/>
          <a:lstStyle>
            <a:lvl1pPr algn="l">
              <a:defRPr/>
            </a:lvl1pPr>
          </a:lstStyle>
          <a:p>
            <a:fld id="{34242B62-7007-7143-BEDE-AF933D34C7EC}" type="slidenum">
              <a:rPr lang="en-US" smtClean="0"/>
              <a:pPr/>
              <a:t>‹#›</a:t>
            </a:fld>
            <a:endParaRPr lang="en-US" dirty="0"/>
          </a:p>
        </p:txBody>
      </p:sp>
    </p:spTree>
    <p:extLst>
      <p:ext uri="{BB962C8B-B14F-4D97-AF65-F5344CB8AC3E}">
        <p14:creationId xmlns:p14="http://schemas.microsoft.com/office/powerpoint/2010/main" val="379698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52646F1-ED5A-BDB2-EE16-5D1415E9D5FB}"/>
              </a:ext>
            </a:extLst>
          </p:cNvPr>
          <p:cNvSpPr>
            <a:spLocks noGrp="1"/>
          </p:cNvSpPr>
          <p:nvPr>
            <p:ph type="title"/>
          </p:nvPr>
        </p:nvSpPr>
        <p:spPr>
          <a:xfrm>
            <a:off x="374773" y="1163037"/>
            <a:ext cx="8351927" cy="4694837"/>
          </a:xfrm>
        </p:spPr>
        <p:txBody>
          <a:bodyPr anchor="ctr" anchorCtr="0">
            <a:noAutofit/>
          </a:bodyPr>
          <a:lstStyle/>
          <a:p>
            <a:r>
              <a:rPr lang="en-US" dirty="0"/>
              <a:t>Click to edit Master title style</a:t>
            </a:r>
          </a:p>
        </p:txBody>
      </p:sp>
      <p:sp>
        <p:nvSpPr>
          <p:cNvPr id="2" name="Footer Placeholder 4">
            <a:extLst>
              <a:ext uri="{FF2B5EF4-FFF2-40B4-BE49-F238E27FC236}">
                <a16:creationId xmlns:a16="http://schemas.microsoft.com/office/drawing/2014/main" id="{A4FDF0B8-3FCF-96ED-ACE7-FC4E32AAD694}"/>
              </a:ext>
            </a:extLst>
          </p:cNvPr>
          <p:cNvSpPr>
            <a:spLocks noGrp="1"/>
          </p:cNvSpPr>
          <p:nvPr>
            <p:ph type="ftr" sz="quarter" idx="11"/>
          </p:nvPr>
        </p:nvSpPr>
        <p:spPr>
          <a:xfrm>
            <a:off x="374773" y="6142806"/>
            <a:ext cx="4114800" cy="365125"/>
          </a:xfrm>
        </p:spPr>
        <p:txBody>
          <a:bodyPr/>
          <a:lstStyle>
            <a:lvl1pPr algn="l">
              <a:defRPr sz="1600" baseline="0">
                <a:solidFill>
                  <a:schemeClr val="accent2"/>
                </a:solidFill>
              </a:defRPr>
            </a:lvl1pPr>
          </a:lstStyle>
          <a:p>
            <a:endParaRPr lang="en-US" dirty="0"/>
          </a:p>
        </p:txBody>
      </p:sp>
      <p:sp>
        <p:nvSpPr>
          <p:cNvPr id="3" name="Slide Number Placeholder 5">
            <a:extLst>
              <a:ext uri="{FF2B5EF4-FFF2-40B4-BE49-F238E27FC236}">
                <a16:creationId xmlns:a16="http://schemas.microsoft.com/office/drawing/2014/main" id="{25293BDE-54DD-9FB7-D769-06A22F5DDF3E}"/>
              </a:ext>
            </a:extLst>
          </p:cNvPr>
          <p:cNvSpPr>
            <a:spLocks noGrp="1"/>
          </p:cNvSpPr>
          <p:nvPr>
            <p:ph type="sldNum" sz="quarter" idx="12"/>
          </p:nvPr>
        </p:nvSpPr>
        <p:spPr>
          <a:xfrm>
            <a:off x="6096000" y="350069"/>
            <a:ext cx="2743200" cy="365125"/>
          </a:xfrm>
        </p:spPr>
        <p:txBody>
          <a:bodyPr/>
          <a:lstStyle>
            <a:lvl1pPr algn="l">
              <a:defRPr/>
            </a:lvl1pPr>
          </a:lstStyle>
          <a:p>
            <a:fld id="{34242B62-7007-7143-BEDE-AF933D34C7EC}" type="slidenum">
              <a:rPr lang="en-US" smtClean="0"/>
              <a:pPr/>
              <a:t>‹#›</a:t>
            </a:fld>
            <a:endParaRPr lang="en-US" dirty="0"/>
          </a:p>
        </p:txBody>
      </p:sp>
      <p:sp>
        <p:nvSpPr>
          <p:cNvPr id="4" name="Text Placeholder 3">
            <a:extLst>
              <a:ext uri="{FF2B5EF4-FFF2-40B4-BE49-F238E27FC236}">
                <a16:creationId xmlns:a16="http://schemas.microsoft.com/office/drawing/2014/main" id="{F37E427B-D60A-1D06-A0C5-F7C5FF75B8DC}"/>
              </a:ext>
            </a:extLst>
          </p:cNvPr>
          <p:cNvSpPr>
            <a:spLocks noGrp="1"/>
          </p:cNvSpPr>
          <p:nvPr>
            <p:ph type="body" sz="half" idx="13"/>
          </p:nvPr>
        </p:nvSpPr>
        <p:spPr>
          <a:xfrm>
            <a:off x="6096000" y="6277099"/>
            <a:ext cx="5137386" cy="230832"/>
          </a:xfrm>
        </p:spPr>
        <p:txBody>
          <a:bodyPr wrap="square" anchor="b" anchorCtr="0">
            <a:spAutoFit/>
          </a:bodyPr>
          <a:lstStyle>
            <a:lvl1pPr marL="0" indent="0" fontAlgn="b">
              <a:buNone/>
              <a:defRPr sz="1000"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2147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52646F1-ED5A-BDB2-EE16-5D1415E9D5FB}"/>
              </a:ext>
            </a:extLst>
          </p:cNvPr>
          <p:cNvSpPr>
            <a:spLocks noGrp="1"/>
          </p:cNvSpPr>
          <p:nvPr>
            <p:ph type="title"/>
          </p:nvPr>
        </p:nvSpPr>
        <p:spPr>
          <a:xfrm>
            <a:off x="374773" y="1163037"/>
            <a:ext cx="8351927" cy="4694837"/>
          </a:xfrm>
        </p:spPr>
        <p:txBody>
          <a:bodyPr anchor="ctr" anchorCtr="0">
            <a:noAutofit/>
          </a:bodyPr>
          <a:lstStyle/>
          <a:p>
            <a:r>
              <a:rPr lang="en-US" dirty="0"/>
              <a:t>Click to edit Master title style</a:t>
            </a:r>
          </a:p>
        </p:txBody>
      </p:sp>
      <p:sp>
        <p:nvSpPr>
          <p:cNvPr id="2" name="Footer Placeholder 4">
            <a:extLst>
              <a:ext uri="{FF2B5EF4-FFF2-40B4-BE49-F238E27FC236}">
                <a16:creationId xmlns:a16="http://schemas.microsoft.com/office/drawing/2014/main" id="{A4FDF0B8-3FCF-96ED-ACE7-FC4E32AAD694}"/>
              </a:ext>
            </a:extLst>
          </p:cNvPr>
          <p:cNvSpPr>
            <a:spLocks noGrp="1"/>
          </p:cNvSpPr>
          <p:nvPr>
            <p:ph type="ftr" sz="quarter" idx="11"/>
          </p:nvPr>
        </p:nvSpPr>
        <p:spPr>
          <a:xfrm>
            <a:off x="374773" y="6142806"/>
            <a:ext cx="4114800" cy="365125"/>
          </a:xfrm>
        </p:spPr>
        <p:txBody>
          <a:bodyPr/>
          <a:lstStyle>
            <a:lvl1pPr algn="l">
              <a:defRPr sz="1600" baseline="0">
                <a:solidFill>
                  <a:schemeClr val="accent2"/>
                </a:solidFill>
              </a:defRPr>
            </a:lvl1pPr>
          </a:lstStyle>
          <a:p>
            <a:endParaRPr lang="en-US" dirty="0"/>
          </a:p>
        </p:txBody>
      </p:sp>
      <p:sp>
        <p:nvSpPr>
          <p:cNvPr id="3" name="Slide Number Placeholder 5">
            <a:extLst>
              <a:ext uri="{FF2B5EF4-FFF2-40B4-BE49-F238E27FC236}">
                <a16:creationId xmlns:a16="http://schemas.microsoft.com/office/drawing/2014/main" id="{25293BDE-54DD-9FB7-D769-06A22F5DDF3E}"/>
              </a:ext>
            </a:extLst>
          </p:cNvPr>
          <p:cNvSpPr>
            <a:spLocks noGrp="1"/>
          </p:cNvSpPr>
          <p:nvPr>
            <p:ph type="sldNum" sz="quarter" idx="12"/>
          </p:nvPr>
        </p:nvSpPr>
        <p:spPr>
          <a:xfrm>
            <a:off x="6096000" y="350069"/>
            <a:ext cx="2743200" cy="365125"/>
          </a:xfrm>
        </p:spPr>
        <p:txBody>
          <a:bodyPr/>
          <a:lstStyle>
            <a:lvl1pPr algn="l">
              <a:defRPr/>
            </a:lvl1pPr>
          </a:lstStyle>
          <a:p>
            <a:fld id="{34242B62-7007-7143-BEDE-AF933D34C7EC}" type="slidenum">
              <a:rPr lang="en-US" smtClean="0"/>
              <a:pPr/>
              <a:t>‹#›</a:t>
            </a:fld>
            <a:endParaRPr lang="en-US" dirty="0"/>
          </a:p>
        </p:txBody>
      </p:sp>
    </p:spTree>
    <p:extLst>
      <p:ext uri="{BB962C8B-B14F-4D97-AF65-F5344CB8AC3E}">
        <p14:creationId xmlns:p14="http://schemas.microsoft.com/office/powerpoint/2010/main" val="50228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A98FB0-229F-727D-2E81-2DE6C25E4BCD}"/>
              </a:ext>
            </a:extLst>
          </p:cNvPr>
          <p:cNvSpPr>
            <a:spLocks noGrp="1"/>
          </p:cNvSpPr>
          <p:nvPr>
            <p:ph type="title"/>
          </p:nvPr>
        </p:nvSpPr>
        <p:spPr>
          <a:xfrm>
            <a:off x="374773" y="1163038"/>
            <a:ext cx="8351927" cy="11071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77D83CD-FCE9-0864-1929-E755EF662C1C}"/>
              </a:ext>
            </a:extLst>
          </p:cNvPr>
          <p:cNvSpPr>
            <a:spLocks noGrp="1"/>
          </p:cNvSpPr>
          <p:nvPr>
            <p:ph type="body" idx="1"/>
          </p:nvPr>
        </p:nvSpPr>
        <p:spPr>
          <a:xfrm>
            <a:off x="374773" y="2385847"/>
            <a:ext cx="8351927" cy="3791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6215CC-9FB1-0C66-FDCA-B58DB4DBAC68}"/>
              </a:ext>
            </a:extLst>
          </p:cNvPr>
          <p:cNvSpPr>
            <a:spLocks noGrp="1"/>
          </p:cNvSpPr>
          <p:nvPr>
            <p:ph type="dt" sz="half" idx="2"/>
          </p:nvPr>
        </p:nvSpPr>
        <p:spPr>
          <a:xfrm>
            <a:off x="1648953" y="350069"/>
            <a:ext cx="26156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7F809-9D13-8348-8FEC-98A8BE2B03D6}" type="datetime1">
              <a:rPr lang="en-US" smtClean="0"/>
              <a:t>11/9/2023</a:t>
            </a:fld>
            <a:endParaRPr lang="en-US" dirty="0"/>
          </a:p>
        </p:txBody>
      </p:sp>
      <p:sp>
        <p:nvSpPr>
          <p:cNvPr id="5" name="Footer Placeholder 4">
            <a:extLst>
              <a:ext uri="{FF2B5EF4-FFF2-40B4-BE49-F238E27FC236}">
                <a16:creationId xmlns:a16="http://schemas.microsoft.com/office/drawing/2014/main" id="{64CC202B-DE7B-702D-6082-76346103DFAE}"/>
              </a:ext>
            </a:extLst>
          </p:cNvPr>
          <p:cNvSpPr>
            <a:spLocks noGrp="1"/>
          </p:cNvSpPr>
          <p:nvPr>
            <p:ph type="ftr" sz="quarter" idx="3"/>
          </p:nvPr>
        </p:nvSpPr>
        <p:spPr>
          <a:xfrm>
            <a:off x="4611900" y="35006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9EB521F-601C-C290-0F8D-09CCAA31CF1E}"/>
              </a:ext>
            </a:extLst>
          </p:cNvPr>
          <p:cNvSpPr>
            <a:spLocks noGrp="1"/>
          </p:cNvSpPr>
          <p:nvPr>
            <p:ph type="sldNum" sz="quarter" idx="4"/>
          </p:nvPr>
        </p:nvSpPr>
        <p:spPr>
          <a:xfrm>
            <a:off x="9074027" y="35006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42B62-7007-7143-BEDE-AF933D34C7EC}"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F988E1F4-7EDB-21DC-82EB-263BED3AD3D7}"/>
              </a:ext>
            </a:extLst>
          </p:cNvPr>
          <p:cNvPicPr>
            <a:picLocks noChangeAspect="1"/>
          </p:cNvPicPr>
          <p:nvPr userDrawn="1"/>
        </p:nvPicPr>
        <p:blipFill>
          <a:blip r:embed="rId24"/>
          <a:stretch>
            <a:fillRect/>
          </a:stretch>
        </p:blipFill>
        <p:spPr>
          <a:xfrm>
            <a:off x="374773" y="353243"/>
            <a:ext cx="1080540" cy="500738"/>
          </a:xfrm>
          <a:prstGeom prst="rect">
            <a:avLst/>
          </a:prstGeom>
        </p:spPr>
      </p:pic>
    </p:spTree>
    <p:extLst>
      <p:ext uri="{BB962C8B-B14F-4D97-AF65-F5344CB8AC3E}">
        <p14:creationId xmlns:p14="http://schemas.microsoft.com/office/powerpoint/2010/main" val="3083383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52" r:id="rId4"/>
    <p:sldLayoutId id="2147483668" r:id="rId5"/>
    <p:sldLayoutId id="2147483663" r:id="rId6"/>
    <p:sldLayoutId id="2147483669" r:id="rId7"/>
    <p:sldLayoutId id="2147483654" r:id="rId8"/>
    <p:sldLayoutId id="2147483670" r:id="rId9"/>
    <p:sldLayoutId id="2147483665" r:id="rId10"/>
    <p:sldLayoutId id="2147483671" r:id="rId11"/>
    <p:sldLayoutId id="2147483659" r:id="rId12"/>
    <p:sldLayoutId id="2147483666" r:id="rId13"/>
    <p:sldLayoutId id="2147483660" r:id="rId14"/>
    <p:sldLayoutId id="2147483655" r:id="rId15"/>
    <p:sldLayoutId id="2147483672" r:id="rId16"/>
    <p:sldLayoutId id="2147483661" r:id="rId17"/>
    <p:sldLayoutId id="2147483673" r:id="rId18"/>
    <p:sldLayoutId id="2147483658" r:id="rId19"/>
    <p:sldLayoutId id="2147483674" r:id="rId20"/>
    <p:sldLayoutId id="2147483664" r:id="rId21"/>
    <p:sldLayoutId id="2147483675" r:id="rId2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7E15-8300-68A4-065D-0F44D9AEB8D0}"/>
              </a:ext>
            </a:extLst>
          </p:cNvPr>
          <p:cNvSpPr>
            <a:spLocks noGrp="1"/>
          </p:cNvSpPr>
          <p:nvPr>
            <p:ph type="ctrTitle"/>
          </p:nvPr>
        </p:nvSpPr>
        <p:spPr>
          <a:xfrm>
            <a:off x="425003" y="2235200"/>
            <a:ext cx="11392224" cy="2387600"/>
          </a:xfrm>
        </p:spPr>
        <p:txBody>
          <a:bodyPr>
            <a:normAutofit/>
          </a:bodyPr>
          <a:lstStyle/>
          <a:p>
            <a:r>
              <a:rPr lang="en-US" sz="4800" dirty="0"/>
              <a:t>Exploring the Relationship between Parental Work Schedules and their Children’s School Attendance</a:t>
            </a:r>
          </a:p>
        </p:txBody>
      </p:sp>
      <p:sp>
        <p:nvSpPr>
          <p:cNvPr id="6" name="Date Placeholder 5">
            <a:extLst>
              <a:ext uri="{FF2B5EF4-FFF2-40B4-BE49-F238E27FC236}">
                <a16:creationId xmlns:a16="http://schemas.microsoft.com/office/drawing/2014/main" id="{A01F467D-1523-8970-F8AD-9A02F3818D08}"/>
              </a:ext>
            </a:extLst>
          </p:cNvPr>
          <p:cNvSpPr>
            <a:spLocks noGrp="1"/>
          </p:cNvSpPr>
          <p:nvPr>
            <p:ph type="dt" sz="half" idx="10"/>
          </p:nvPr>
        </p:nvSpPr>
        <p:spPr/>
        <p:txBody>
          <a:bodyPr/>
          <a:lstStyle/>
          <a:p>
            <a:fld id="{6D0D8B0E-63C2-DA4C-810E-25222E049601}" type="datetime1">
              <a:rPr lang="en-US" smtClean="0"/>
              <a:t>11/9/2023</a:t>
            </a:fld>
            <a:endParaRPr lang="en-US" dirty="0"/>
          </a:p>
        </p:txBody>
      </p:sp>
      <p:sp>
        <p:nvSpPr>
          <p:cNvPr id="7" name="Footer Placeholder 6">
            <a:extLst>
              <a:ext uri="{FF2B5EF4-FFF2-40B4-BE49-F238E27FC236}">
                <a16:creationId xmlns:a16="http://schemas.microsoft.com/office/drawing/2014/main" id="{EDB25188-6C30-3EEB-A1C4-71D478652003}"/>
              </a:ext>
            </a:extLst>
          </p:cNvPr>
          <p:cNvSpPr>
            <a:spLocks noGrp="1"/>
          </p:cNvSpPr>
          <p:nvPr>
            <p:ph type="ftr" sz="quarter" idx="11"/>
          </p:nvPr>
        </p:nvSpPr>
        <p:spPr>
          <a:xfrm>
            <a:off x="6092542" y="6142806"/>
            <a:ext cx="4308757" cy="365125"/>
          </a:xfrm>
        </p:spPr>
        <p:txBody>
          <a:bodyPr/>
          <a:lstStyle/>
          <a:p>
            <a:r>
              <a:rPr lang="en-US" dirty="0"/>
              <a:t>Prepared for the #2023APPAM Conference</a:t>
            </a:r>
          </a:p>
        </p:txBody>
      </p:sp>
      <p:sp>
        <p:nvSpPr>
          <p:cNvPr id="8" name="Slide Number Placeholder 7">
            <a:extLst>
              <a:ext uri="{FF2B5EF4-FFF2-40B4-BE49-F238E27FC236}">
                <a16:creationId xmlns:a16="http://schemas.microsoft.com/office/drawing/2014/main" id="{F10F46A0-B6BC-847B-CF51-0FD25F30F69A}"/>
              </a:ext>
            </a:extLst>
          </p:cNvPr>
          <p:cNvSpPr>
            <a:spLocks noGrp="1"/>
          </p:cNvSpPr>
          <p:nvPr>
            <p:ph type="sldNum" sz="quarter" idx="12"/>
          </p:nvPr>
        </p:nvSpPr>
        <p:spPr>
          <a:xfrm>
            <a:off x="6121115" y="350069"/>
            <a:ext cx="2743200" cy="365125"/>
          </a:xfrm>
        </p:spPr>
        <p:txBody>
          <a:bodyPr/>
          <a:lstStyle/>
          <a:p>
            <a:fld id="{34242B62-7007-7143-BEDE-AF933D34C7EC}" type="slidenum">
              <a:rPr lang="en-US" smtClean="0"/>
              <a:t>1</a:t>
            </a:fld>
            <a:endParaRPr lang="en-US" dirty="0"/>
          </a:p>
        </p:txBody>
      </p:sp>
      <p:sp>
        <p:nvSpPr>
          <p:cNvPr id="3" name="Subtitle 4">
            <a:extLst>
              <a:ext uri="{FF2B5EF4-FFF2-40B4-BE49-F238E27FC236}">
                <a16:creationId xmlns:a16="http://schemas.microsoft.com/office/drawing/2014/main" id="{4690A2F9-3E8F-7910-46D8-C55B3FB1653F}"/>
              </a:ext>
            </a:extLst>
          </p:cNvPr>
          <p:cNvSpPr txBox="1">
            <a:spLocks/>
          </p:cNvSpPr>
          <p:nvPr/>
        </p:nvSpPr>
        <p:spPr>
          <a:xfrm>
            <a:off x="425003" y="4667184"/>
            <a:ext cx="10959454" cy="10610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t>Kess L. Ballentine, MA, MSW, PhD, Sarah Lenhoff, PhD, Jeremy Singer, PhD, &amp; AeYanna Yett, MSW</a:t>
            </a:r>
          </a:p>
          <a:p>
            <a:pPr marL="0" indent="0">
              <a:buNone/>
            </a:pPr>
            <a:r>
              <a:rPr lang="en-US" sz="1600" dirty="0"/>
              <a:t>Wayne State University</a:t>
            </a:r>
          </a:p>
        </p:txBody>
      </p:sp>
    </p:spTree>
    <p:extLst>
      <p:ext uri="{BB962C8B-B14F-4D97-AF65-F5344CB8AC3E}">
        <p14:creationId xmlns:p14="http://schemas.microsoft.com/office/powerpoint/2010/main" val="167356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7828-8446-5220-4525-D19F268CF325}"/>
              </a:ext>
            </a:extLst>
          </p:cNvPr>
          <p:cNvSpPr>
            <a:spLocks noGrp="1"/>
          </p:cNvSpPr>
          <p:nvPr>
            <p:ph type="title"/>
          </p:nvPr>
        </p:nvSpPr>
        <p:spPr/>
        <p:txBody>
          <a:bodyPr/>
          <a:lstStyle/>
          <a:p>
            <a:r>
              <a:rPr lang="en-US" sz="6600" dirty="0"/>
              <a:t>Findings</a:t>
            </a:r>
          </a:p>
        </p:txBody>
      </p:sp>
      <p:sp>
        <p:nvSpPr>
          <p:cNvPr id="7" name="Footer Placeholder 3">
            <a:extLst>
              <a:ext uri="{FF2B5EF4-FFF2-40B4-BE49-F238E27FC236}">
                <a16:creationId xmlns:a16="http://schemas.microsoft.com/office/drawing/2014/main" id="{D9B5CB73-4AFA-F805-B402-A5E362C13264}"/>
              </a:ext>
            </a:extLst>
          </p:cNvPr>
          <p:cNvSpPr>
            <a:spLocks noGrp="1"/>
          </p:cNvSpPr>
          <p:nvPr>
            <p:ph type="ftr" sz="quarter" idx="11"/>
          </p:nvPr>
        </p:nvSpPr>
        <p:spPr>
          <a:xfrm>
            <a:off x="374772" y="6142806"/>
            <a:ext cx="4629027" cy="365125"/>
          </a:xfrm>
        </p:spPr>
        <p:txBody>
          <a:bodyPr/>
          <a:lstStyle/>
          <a:p>
            <a:r>
              <a:rPr lang="en-US" dirty="0"/>
              <a:t>Partnership for Education, Equity &amp; Research</a:t>
            </a:r>
          </a:p>
        </p:txBody>
      </p:sp>
      <p:sp>
        <p:nvSpPr>
          <p:cNvPr id="4" name="Slide Number Placeholder 3">
            <a:extLst>
              <a:ext uri="{FF2B5EF4-FFF2-40B4-BE49-F238E27FC236}">
                <a16:creationId xmlns:a16="http://schemas.microsoft.com/office/drawing/2014/main" id="{3309200C-4376-C62A-EC6F-D4E9BF970C1B}"/>
              </a:ext>
            </a:extLst>
          </p:cNvPr>
          <p:cNvSpPr>
            <a:spLocks noGrp="1"/>
          </p:cNvSpPr>
          <p:nvPr>
            <p:ph type="sldNum" sz="quarter" idx="12"/>
          </p:nvPr>
        </p:nvSpPr>
        <p:spPr/>
        <p:txBody>
          <a:bodyPr/>
          <a:lstStyle/>
          <a:p>
            <a:fld id="{34242B62-7007-7143-BEDE-AF933D34C7EC}" type="slidenum">
              <a:rPr lang="en-US" smtClean="0"/>
              <a:pPr/>
              <a:t>10</a:t>
            </a:fld>
            <a:endParaRPr lang="en-US" dirty="0"/>
          </a:p>
        </p:txBody>
      </p:sp>
    </p:spTree>
    <p:extLst>
      <p:ext uri="{BB962C8B-B14F-4D97-AF65-F5344CB8AC3E}">
        <p14:creationId xmlns:p14="http://schemas.microsoft.com/office/powerpoint/2010/main" val="672624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6968AF-C148-8F0A-B8E9-5CE72511173B}"/>
              </a:ext>
            </a:extLst>
          </p:cNvPr>
          <p:cNvSpPr>
            <a:spLocks noGrp="1"/>
          </p:cNvSpPr>
          <p:nvPr>
            <p:ph type="sldNum" sz="quarter" idx="12"/>
          </p:nvPr>
        </p:nvSpPr>
        <p:spPr>
          <a:xfrm>
            <a:off x="11710587" y="210683"/>
            <a:ext cx="2743200" cy="365125"/>
          </a:xfrm>
        </p:spPr>
        <p:txBody>
          <a:bodyPr/>
          <a:lstStyle/>
          <a:p>
            <a:fld id="{34242B62-7007-7143-BEDE-AF933D34C7EC}" type="slidenum">
              <a:rPr lang="en-US" smtClean="0"/>
              <a:t>11</a:t>
            </a:fld>
            <a:endParaRPr lang="en-US" dirty="0"/>
          </a:p>
        </p:txBody>
      </p:sp>
      <p:sp>
        <p:nvSpPr>
          <p:cNvPr id="5" name="Footer Placeholder 4">
            <a:extLst>
              <a:ext uri="{FF2B5EF4-FFF2-40B4-BE49-F238E27FC236}">
                <a16:creationId xmlns:a16="http://schemas.microsoft.com/office/drawing/2014/main" id="{C4EEEC11-6F2A-9CF4-23FD-5B78EC100928}"/>
              </a:ext>
            </a:extLst>
          </p:cNvPr>
          <p:cNvSpPr>
            <a:spLocks noGrp="1"/>
          </p:cNvSpPr>
          <p:nvPr>
            <p:ph type="ftr" sz="quarter" idx="11"/>
          </p:nvPr>
        </p:nvSpPr>
        <p:spPr>
          <a:xfrm>
            <a:off x="374772" y="6142806"/>
            <a:ext cx="4375027" cy="365125"/>
          </a:xfrm>
        </p:spPr>
        <p:txBody>
          <a:bodyPr/>
          <a:lstStyle/>
          <a:p>
            <a:r>
              <a:rPr lang="en-US"/>
              <a:t>Partnership for Education, Equity &amp; Research</a:t>
            </a:r>
            <a:endParaRPr lang="en-US" dirty="0"/>
          </a:p>
        </p:txBody>
      </p:sp>
      <p:graphicFrame>
        <p:nvGraphicFramePr>
          <p:cNvPr id="7" name="Content Placeholder 6">
            <a:extLst>
              <a:ext uri="{FF2B5EF4-FFF2-40B4-BE49-F238E27FC236}">
                <a16:creationId xmlns:a16="http://schemas.microsoft.com/office/drawing/2014/main" id="{D6ED9D0B-59F0-3B41-1F32-67630A6F9F0C}"/>
              </a:ext>
            </a:extLst>
          </p:cNvPr>
          <p:cNvGraphicFramePr>
            <a:graphicFrameLocks noGrp="1"/>
          </p:cNvGraphicFramePr>
          <p:nvPr>
            <p:ph idx="1"/>
            <p:extLst>
              <p:ext uri="{D42A27DB-BD31-4B8C-83A1-F6EECF244321}">
                <p14:modId xmlns:p14="http://schemas.microsoft.com/office/powerpoint/2010/main" val="86639047"/>
              </p:ext>
            </p:extLst>
          </p:nvPr>
        </p:nvGraphicFramePr>
        <p:xfrm>
          <a:off x="462151" y="845343"/>
          <a:ext cx="10455790" cy="5667999"/>
        </p:xfrm>
        <a:graphic>
          <a:graphicData uri="http://schemas.openxmlformats.org/drawingml/2006/table">
            <a:tbl>
              <a:tblPr firstRow="1" firstCol="1" bandRow="1">
                <a:tableStyleId>{5C22544A-7EE6-4342-B048-85BDC9FD1C3A}</a:tableStyleId>
              </a:tblPr>
              <a:tblGrid>
                <a:gridCol w="3530130">
                  <a:extLst>
                    <a:ext uri="{9D8B030D-6E8A-4147-A177-3AD203B41FA5}">
                      <a16:colId xmlns:a16="http://schemas.microsoft.com/office/drawing/2014/main" val="1790858326"/>
                    </a:ext>
                  </a:extLst>
                </a:gridCol>
                <a:gridCol w="1731415">
                  <a:extLst>
                    <a:ext uri="{9D8B030D-6E8A-4147-A177-3AD203B41FA5}">
                      <a16:colId xmlns:a16="http://schemas.microsoft.com/office/drawing/2014/main" val="332282785"/>
                    </a:ext>
                  </a:extLst>
                </a:gridCol>
                <a:gridCol w="1731415">
                  <a:extLst>
                    <a:ext uri="{9D8B030D-6E8A-4147-A177-3AD203B41FA5}">
                      <a16:colId xmlns:a16="http://schemas.microsoft.com/office/drawing/2014/main" val="3044821567"/>
                    </a:ext>
                  </a:extLst>
                </a:gridCol>
                <a:gridCol w="1731415">
                  <a:extLst>
                    <a:ext uri="{9D8B030D-6E8A-4147-A177-3AD203B41FA5}">
                      <a16:colId xmlns:a16="http://schemas.microsoft.com/office/drawing/2014/main" val="3750765591"/>
                    </a:ext>
                  </a:extLst>
                </a:gridCol>
                <a:gridCol w="1731415">
                  <a:extLst>
                    <a:ext uri="{9D8B030D-6E8A-4147-A177-3AD203B41FA5}">
                      <a16:colId xmlns:a16="http://schemas.microsoft.com/office/drawing/2014/main" val="2234585997"/>
                    </a:ext>
                  </a:extLst>
                </a:gridCol>
              </a:tblGrid>
              <a:tr h="535210">
                <a:tc>
                  <a:txBody>
                    <a:bodyPr/>
                    <a:lstStyle/>
                    <a:p>
                      <a:pPr marL="457200" marR="0" indent="-457200" algn="ctr">
                        <a:spcBef>
                          <a:spcPts val="0"/>
                        </a:spcBef>
                        <a:spcAft>
                          <a:spcPts val="0"/>
                        </a:spcAft>
                      </a:pPr>
                      <a:r>
                        <a:rPr lang="en-US" sz="1400" dirty="0">
                          <a:solidFill>
                            <a:sysClr val="windowText" lastClr="000000"/>
                          </a:solidFill>
                          <a:effectLst/>
                        </a:rPr>
                        <a:t>Variable</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0" marR="0" indent="0" algn="ctr">
                        <a:spcBef>
                          <a:spcPts val="0"/>
                        </a:spcBef>
                        <a:spcAft>
                          <a:spcPts val="0"/>
                        </a:spcAft>
                      </a:pPr>
                      <a:r>
                        <a:rPr lang="en-US" sz="1400">
                          <a:solidFill>
                            <a:sysClr val="windowText" lastClr="000000"/>
                          </a:solidFill>
                          <a:effectLst/>
                        </a:rPr>
                        <a:t>(1)</a:t>
                      </a:r>
                    </a:p>
                    <a:p>
                      <a:pPr marL="0" marR="0" indent="0" algn="ctr">
                        <a:spcBef>
                          <a:spcPts val="0"/>
                        </a:spcBef>
                        <a:spcAft>
                          <a:spcPts val="0"/>
                        </a:spcAft>
                      </a:pPr>
                      <a:r>
                        <a:rPr lang="en-US" sz="1400">
                          <a:solidFill>
                            <a:sysClr val="windowText" lastClr="000000"/>
                          </a:solidFill>
                          <a:effectLst/>
                        </a:rPr>
                        <a:t>Chronically Absent</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0" marR="0" indent="0" algn="ctr">
                        <a:spcBef>
                          <a:spcPts val="0"/>
                        </a:spcBef>
                        <a:spcAft>
                          <a:spcPts val="0"/>
                        </a:spcAft>
                      </a:pPr>
                      <a:r>
                        <a:rPr lang="en-US" sz="1400">
                          <a:solidFill>
                            <a:sysClr val="windowText" lastClr="000000"/>
                          </a:solidFill>
                          <a:effectLst/>
                        </a:rPr>
                        <a:t>(2)</a:t>
                      </a:r>
                    </a:p>
                    <a:p>
                      <a:pPr marL="0" marR="0" indent="0" algn="ctr">
                        <a:spcBef>
                          <a:spcPts val="0"/>
                        </a:spcBef>
                        <a:spcAft>
                          <a:spcPts val="0"/>
                        </a:spcAft>
                      </a:pPr>
                      <a:r>
                        <a:rPr lang="en-US" sz="1400">
                          <a:solidFill>
                            <a:sysClr val="windowText" lastClr="000000"/>
                          </a:solidFill>
                          <a:effectLst/>
                        </a:rPr>
                        <a:t>Chronically Absent</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0" marR="0" indent="0" algn="ctr">
                        <a:spcBef>
                          <a:spcPts val="0"/>
                        </a:spcBef>
                        <a:spcAft>
                          <a:spcPts val="0"/>
                        </a:spcAft>
                      </a:pPr>
                      <a:r>
                        <a:rPr lang="en-US" sz="1400">
                          <a:solidFill>
                            <a:sysClr val="windowText" lastClr="000000"/>
                          </a:solidFill>
                          <a:effectLst/>
                        </a:rPr>
                        <a:t>(3)</a:t>
                      </a:r>
                    </a:p>
                    <a:p>
                      <a:pPr marL="0" marR="0" indent="0" algn="ctr">
                        <a:spcBef>
                          <a:spcPts val="0"/>
                        </a:spcBef>
                        <a:spcAft>
                          <a:spcPts val="0"/>
                        </a:spcAft>
                      </a:pPr>
                      <a:r>
                        <a:rPr lang="en-US" sz="1400">
                          <a:solidFill>
                            <a:sysClr val="windowText" lastClr="000000"/>
                          </a:solidFill>
                          <a:effectLst/>
                        </a:rPr>
                        <a:t>Attendance Rate</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0" marR="0" indent="0" algn="ctr">
                        <a:spcBef>
                          <a:spcPts val="0"/>
                        </a:spcBef>
                        <a:spcAft>
                          <a:spcPts val="0"/>
                        </a:spcAft>
                      </a:pPr>
                      <a:r>
                        <a:rPr lang="en-US" sz="1400">
                          <a:solidFill>
                            <a:sysClr val="windowText" lastClr="000000"/>
                          </a:solidFill>
                          <a:effectLst/>
                        </a:rPr>
                        <a:t>(4)</a:t>
                      </a:r>
                    </a:p>
                    <a:p>
                      <a:pPr marL="0" marR="0" indent="0" algn="ctr">
                        <a:spcBef>
                          <a:spcPts val="0"/>
                        </a:spcBef>
                        <a:spcAft>
                          <a:spcPts val="0"/>
                        </a:spcAft>
                      </a:pPr>
                      <a:r>
                        <a:rPr lang="en-US" sz="1400">
                          <a:solidFill>
                            <a:sysClr val="windowText" lastClr="000000"/>
                          </a:solidFill>
                          <a:effectLst/>
                        </a:rPr>
                        <a:t>Attendance Rate</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extLst>
                  <a:ext uri="{0D108BD9-81ED-4DB2-BD59-A6C34878D82A}">
                    <a16:rowId xmlns:a16="http://schemas.microsoft.com/office/drawing/2014/main" val="4157658081"/>
                  </a:ext>
                </a:extLst>
              </a:tr>
              <a:tr h="178403">
                <a:tc>
                  <a:txBody>
                    <a:bodyPr/>
                    <a:lstStyle/>
                    <a:p>
                      <a:pPr marL="457200" marR="0" indent="-457200">
                        <a:spcBef>
                          <a:spcPts val="0"/>
                        </a:spcBef>
                        <a:spcAft>
                          <a:spcPts val="0"/>
                        </a:spcAft>
                      </a:pPr>
                      <a:r>
                        <a:rPr lang="en-US" sz="1400">
                          <a:solidFill>
                            <a:sysClr val="windowText" lastClr="000000"/>
                          </a:solidFill>
                          <a:effectLst/>
                        </a:rPr>
                        <a:t>Schedule x Family Structure</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 </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 </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 </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2416344274"/>
                  </a:ext>
                </a:extLst>
              </a:tr>
              <a:tr h="178403">
                <a:tc>
                  <a:txBody>
                    <a:bodyPr/>
                    <a:lstStyle/>
                    <a:p>
                      <a:pPr marL="457200" marR="0" indent="-457200">
                        <a:spcBef>
                          <a:spcPts val="0"/>
                        </a:spcBef>
                        <a:spcAft>
                          <a:spcPts val="0"/>
                        </a:spcAft>
                      </a:pPr>
                      <a:r>
                        <a:rPr lang="en-US" sz="1400" b="0">
                          <a:solidFill>
                            <a:sysClr val="windowText" lastClr="000000"/>
                          </a:solidFill>
                          <a:effectLst/>
                        </a:rPr>
                        <a:t>   Both Standard (reference group)</a:t>
                      </a:r>
                      <a:endParaRPr lang="en-US" sz="1400" b="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dirty="0">
                          <a:solidFill>
                            <a:sysClr val="windowText" lastClr="000000"/>
                          </a:solidFill>
                          <a:effectLst/>
                        </a:rPr>
                        <a:t>-</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dirty="0">
                          <a:solidFill>
                            <a:sysClr val="windowText" lastClr="000000"/>
                          </a:solidFill>
                          <a:effectLst/>
                        </a:rPr>
                        <a:t>-</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2720941444"/>
                  </a:ext>
                </a:extLst>
              </a:tr>
              <a:tr h="178403">
                <a:tc>
                  <a:txBody>
                    <a:bodyPr/>
                    <a:lstStyle/>
                    <a:p>
                      <a:pPr marL="457200" marR="0" indent="-457200">
                        <a:spcBef>
                          <a:spcPts val="0"/>
                        </a:spcBef>
                        <a:spcAft>
                          <a:spcPts val="0"/>
                        </a:spcAft>
                      </a:pPr>
                      <a:r>
                        <a:rPr lang="en-US" sz="1400" b="0">
                          <a:solidFill>
                            <a:sysClr val="windowText" lastClr="000000"/>
                          </a:solidFill>
                          <a:effectLst/>
                        </a:rPr>
                        <a:t>   Both Nonstandard</a:t>
                      </a:r>
                      <a:endParaRPr lang="en-US" sz="1400" b="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0.281***(0.065)</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0.197**(0.070)</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-0.071**(0.025)</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-0.047+(0.025)</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extLst>
                  <a:ext uri="{0D108BD9-81ED-4DB2-BD59-A6C34878D82A}">
                    <a16:rowId xmlns:a16="http://schemas.microsoft.com/office/drawing/2014/main" val="136797085"/>
                  </a:ext>
                </a:extLst>
              </a:tr>
              <a:tr h="178403">
                <a:tc>
                  <a:txBody>
                    <a:bodyPr/>
                    <a:lstStyle/>
                    <a:p>
                      <a:pPr marL="457200" marR="0" indent="-457200">
                        <a:spcBef>
                          <a:spcPts val="0"/>
                        </a:spcBef>
                        <a:spcAft>
                          <a:spcPts val="0"/>
                        </a:spcAft>
                      </a:pPr>
                      <a:r>
                        <a:rPr lang="en-US" sz="1400" b="0" dirty="0">
                          <a:solidFill>
                            <a:sysClr val="windowText" lastClr="000000"/>
                          </a:solidFill>
                          <a:effectLst/>
                        </a:rPr>
                        <a:t>   One Standard, One Nonstandard</a:t>
                      </a:r>
                      <a:endParaRPr lang="en-US" sz="1400" b="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0.030(0.063)</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-0.057(0.061)</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b"/>
                </a:tc>
                <a:tc>
                  <a:txBody>
                    <a:bodyPr/>
                    <a:lstStyle/>
                    <a:p>
                      <a:pPr marL="457200" marR="0" indent="-457200">
                        <a:spcBef>
                          <a:spcPts val="0"/>
                        </a:spcBef>
                        <a:spcAft>
                          <a:spcPts val="0"/>
                        </a:spcAft>
                      </a:pPr>
                      <a:r>
                        <a:rPr lang="en-US" sz="1400">
                          <a:solidFill>
                            <a:sysClr val="windowText" lastClr="000000"/>
                          </a:solidFill>
                          <a:effectLst/>
                        </a:rPr>
                        <a:t>-0.006(0.016)</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0.011(0.016)</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b"/>
                </a:tc>
                <a:extLst>
                  <a:ext uri="{0D108BD9-81ED-4DB2-BD59-A6C34878D82A}">
                    <a16:rowId xmlns:a16="http://schemas.microsoft.com/office/drawing/2014/main" val="2683170245"/>
                  </a:ext>
                </a:extLst>
              </a:tr>
              <a:tr h="178403">
                <a:tc>
                  <a:txBody>
                    <a:bodyPr/>
                    <a:lstStyle/>
                    <a:p>
                      <a:pPr marL="457200" marR="0" indent="-457200">
                        <a:spcBef>
                          <a:spcPts val="0"/>
                        </a:spcBef>
                        <a:spcAft>
                          <a:spcPts val="0"/>
                        </a:spcAft>
                      </a:pPr>
                      <a:r>
                        <a:rPr lang="en-US" sz="1400" b="0">
                          <a:solidFill>
                            <a:sysClr val="windowText" lastClr="000000"/>
                          </a:solidFill>
                          <a:effectLst/>
                        </a:rPr>
                        <a:t>   One Standard, One Unemployed</a:t>
                      </a:r>
                      <a:endParaRPr lang="en-US" sz="1400" b="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-0.041(0.066)</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-0.079(0.064)</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0.008(0.017)</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0.019(0.017)</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1286903298"/>
                  </a:ext>
                </a:extLst>
              </a:tr>
              <a:tr h="225509">
                <a:tc>
                  <a:txBody>
                    <a:bodyPr/>
                    <a:lstStyle/>
                    <a:p>
                      <a:pPr marL="457200" marR="0" indent="-457200">
                        <a:spcBef>
                          <a:spcPts val="0"/>
                        </a:spcBef>
                        <a:spcAft>
                          <a:spcPts val="0"/>
                        </a:spcAft>
                      </a:pPr>
                      <a:r>
                        <a:rPr lang="en-US" sz="1400" b="0" dirty="0">
                          <a:solidFill>
                            <a:sysClr val="windowText" lastClr="000000"/>
                          </a:solidFill>
                          <a:effectLst/>
                        </a:rPr>
                        <a:t>   One Nonstandard, One Unemployed</a:t>
                      </a:r>
                      <a:endParaRPr lang="en-US" sz="1400" b="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-0.125(0.094)</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-0.191*(0.083)</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b"/>
                </a:tc>
                <a:tc>
                  <a:txBody>
                    <a:bodyPr/>
                    <a:lstStyle/>
                    <a:p>
                      <a:pPr marL="457200" marR="0" indent="-457200">
                        <a:spcBef>
                          <a:spcPts val="0"/>
                        </a:spcBef>
                        <a:spcAft>
                          <a:spcPts val="0"/>
                        </a:spcAft>
                      </a:pPr>
                      <a:r>
                        <a:rPr lang="en-US" sz="1400">
                          <a:solidFill>
                            <a:sysClr val="windowText" lastClr="000000"/>
                          </a:solidFill>
                          <a:effectLst/>
                        </a:rPr>
                        <a:t>-0.002(0.025)</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0.028(0.024)</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b"/>
                </a:tc>
                <a:extLst>
                  <a:ext uri="{0D108BD9-81ED-4DB2-BD59-A6C34878D82A}">
                    <a16:rowId xmlns:a16="http://schemas.microsoft.com/office/drawing/2014/main" val="1339468311"/>
                  </a:ext>
                </a:extLst>
              </a:tr>
              <a:tr h="178403">
                <a:tc>
                  <a:txBody>
                    <a:bodyPr/>
                    <a:lstStyle/>
                    <a:p>
                      <a:pPr marL="457200" marR="0" indent="-457200">
                        <a:spcBef>
                          <a:spcPts val="0"/>
                        </a:spcBef>
                        <a:spcAft>
                          <a:spcPts val="0"/>
                        </a:spcAft>
                      </a:pPr>
                      <a:r>
                        <a:rPr lang="en-US" sz="1400" b="0">
                          <a:solidFill>
                            <a:sysClr val="windowText" lastClr="000000"/>
                          </a:solidFill>
                          <a:effectLst/>
                        </a:rPr>
                        <a:t>   One Parent Standard</a:t>
                      </a:r>
                      <a:endParaRPr lang="en-US" sz="1400" b="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0.163***(0.046)</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0.016(0.047)</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-0.067***(0.014)</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-0.022(0.014)</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3654724843"/>
                  </a:ext>
                </a:extLst>
              </a:tr>
              <a:tr h="178403">
                <a:tc>
                  <a:txBody>
                    <a:bodyPr/>
                    <a:lstStyle/>
                    <a:p>
                      <a:pPr marL="457200" marR="0" indent="-457200">
                        <a:spcBef>
                          <a:spcPts val="0"/>
                        </a:spcBef>
                        <a:spcAft>
                          <a:spcPts val="0"/>
                        </a:spcAft>
                      </a:pPr>
                      <a:r>
                        <a:rPr lang="en-US" sz="1400" b="0" dirty="0">
                          <a:solidFill>
                            <a:sysClr val="windowText" lastClr="000000"/>
                          </a:solidFill>
                          <a:effectLst/>
                        </a:rPr>
                        <a:t>   One Parent Nonstandard</a:t>
                      </a:r>
                      <a:endParaRPr lang="en-US" sz="1400" b="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0.253***(0.048)</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0.064(0.050)</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-0.115***(0.017)</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-0.045*(0.018)</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1974300226"/>
                  </a:ext>
                </a:extLst>
              </a:tr>
              <a:tr h="178403">
                <a:tc>
                  <a:txBody>
                    <a:bodyPr/>
                    <a:lstStyle/>
                    <a:p>
                      <a:pPr marL="457200" marR="0" indent="-457200">
                        <a:spcBef>
                          <a:spcPts val="0"/>
                        </a:spcBef>
                        <a:spcAft>
                          <a:spcPts val="0"/>
                        </a:spcAft>
                      </a:pPr>
                      <a:r>
                        <a:rPr lang="en-US" sz="1400" dirty="0">
                          <a:solidFill>
                            <a:sysClr val="windowText" lastClr="000000"/>
                          </a:solidFill>
                          <a:effectLst/>
                        </a:rPr>
                        <a:t>Household Characteristics</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 </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 </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 </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 </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3528826252"/>
                  </a:ext>
                </a:extLst>
              </a:tr>
              <a:tr h="212773">
                <a:tc>
                  <a:txBody>
                    <a:bodyPr/>
                    <a:lstStyle/>
                    <a:p>
                      <a:pPr marL="457200" marR="0" indent="-457200">
                        <a:spcBef>
                          <a:spcPts val="0"/>
                        </a:spcBef>
                        <a:spcAft>
                          <a:spcPts val="0"/>
                        </a:spcAft>
                      </a:pPr>
                      <a:r>
                        <a:rPr lang="en-US" sz="1400" b="0" dirty="0">
                          <a:solidFill>
                            <a:sysClr val="windowText" lastClr="000000"/>
                          </a:solidFill>
                          <a:effectLst/>
                        </a:rPr>
                        <a:t>   Highest Employed Parent Prestige Score</a:t>
                      </a:r>
                      <a:endParaRPr lang="en-US" sz="1400" b="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-0.000(0.001)</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0.000(0.000)</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3650075838"/>
                  </a:ext>
                </a:extLst>
              </a:tr>
              <a:tr h="178403">
                <a:tc>
                  <a:txBody>
                    <a:bodyPr/>
                    <a:lstStyle/>
                    <a:p>
                      <a:pPr marL="457200" marR="0" indent="-457200">
                        <a:spcBef>
                          <a:spcPts val="0"/>
                        </a:spcBef>
                        <a:spcAft>
                          <a:spcPts val="0"/>
                        </a:spcAft>
                      </a:pPr>
                      <a:r>
                        <a:rPr lang="en-US" sz="1400" b="0">
                          <a:solidFill>
                            <a:sysClr val="windowText" lastClr="000000"/>
                          </a:solidFill>
                          <a:effectLst/>
                        </a:rPr>
                        <a:t>   Income-to-Poverty Ratio</a:t>
                      </a:r>
                      <a:endParaRPr lang="en-US" sz="1400" b="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-0.141***(0.016)</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0.048***(0.005)</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457933348"/>
                  </a:ext>
                </a:extLst>
              </a:tr>
              <a:tr h="178403">
                <a:tc>
                  <a:txBody>
                    <a:bodyPr/>
                    <a:lstStyle/>
                    <a:p>
                      <a:pPr marL="457200" marR="0" indent="-457200">
                        <a:spcBef>
                          <a:spcPts val="0"/>
                        </a:spcBef>
                        <a:spcAft>
                          <a:spcPts val="0"/>
                        </a:spcAft>
                      </a:pPr>
                      <a:r>
                        <a:rPr lang="en-US" sz="1400" b="0" dirty="0">
                          <a:solidFill>
                            <a:sysClr val="windowText" lastClr="000000"/>
                          </a:solidFill>
                          <a:effectLst/>
                        </a:rPr>
                        <a:t>   Total Number of Children</a:t>
                      </a:r>
                      <a:endParaRPr lang="en-US" sz="1400" b="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0.006(0.008)</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-0.002(0.003)</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3343746418"/>
                  </a:ext>
                </a:extLst>
              </a:tr>
              <a:tr h="178403">
                <a:tc>
                  <a:txBody>
                    <a:bodyPr/>
                    <a:lstStyle/>
                    <a:p>
                      <a:pPr marL="457200" marR="0" indent="-457200">
                        <a:spcBef>
                          <a:spcPts val="0"/>
                        </a:spcBef>
                        <a:spcAft>
                          <a:spcPts val="0"/>
                        </a:spcAft>
                      </a:pPr>
                      <a:r>
                        <a:rPr lang="en-US" sz="1400" b="0" dirty="0">
                          <a:solidFill>
                            <a:sysClr val="windowText" lastClr="000000"/>
                          </a:solidFill>
                          <a:effectLst/>
                        </a:rPr>
                        <a:t>   Total Number of Adults</a:t>
                      </a:r>
                      <a:endParaRPr lang="en-US" sz="1400" b="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-0.024(0.017)</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0.015*(0.006)</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727190025"/>
                  </a:ext>
                </a:extLst>
              </a:tr>
              <a:tr h="178403">
                <a:tc>
                  <a:txBody>
                    <a:bodyPr/>
                    <a:lstStyle/>
                    <a:p>
                      <a:pPr marL="457200" marR="0" indent="-457200">
                        <a:spcBef>
                          <a:spcPts val="0"/>
                        </a:spcBef>
                        <a:spcAft>
                          <a:spcPts val="0"/>
                        </a:spcAft>
                      </a:pPr>
                      <a:r>
                        <a:rPr lang="en-US" sz="1400">
                          <a:solidFill>
                            <a:sysClr val="windowText" lastClr="000000"/>
                          </a:solidFill>
                          <a:effectLst/>
                        </a:rPr>
                        <a:t>Parent Race/Ethnicity</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 </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 </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 </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819584684"/>
                  </a:ext>
                </a:extLst>
              </a:tr>
              <a:tr h="178403">
                <a:tc>
                  <a:txBody>
                    <a:bodyPr/>
                    <a:lstStyle/>
                    <a:p>
                      <a:pPr marL="457200" marR="0" indent="-457200">
                        <a:spcBef>
                          <a:spcPts val="0"/>
                        </a:spcBef>
                        <a:spcAft>
                          <a:spcPts val="0"/>
                        </a:spcAft>
                      </a:pPr>
                      <a:r>
                        <a:rPr lang="en-US" sz="1400" b="0">
                          <a:solidFill>
                            <a:sysClr val="windowText" lastClr="000000"/>
                          </a:solidFill>
                          <a:effectLst/>
                        </a:rPr>
                        <a:t>   Black</a:t>
                      </a:r>
                      <a:endParaRPr lang="en-US" sz="1400" b="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0.245***(0.072)</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-0.072***(0.018)</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2406993345"/>
                  </a:ext>
                </a:extLst>
              </a:tr>
              <a:tr h="178403">
                <a:tc>
                  <a:txBody>
                    <a:bodyPr/>
                    <a:lstStyle/>
                    <a:p>
                      <a:pPr marL="457200" marR="0" indent="-457200">
                        <a:spcBef>
                          <a:spcPts val="0"/>
                        </a:spcBef>
                        <a:spcAft>
                          <a:spcPts val="0"/>
                        </a:spcAft>
                      </a:pPr>
                      <a:r>
                        <a:rPr lang="en-US" sz="1400" b="0" dirty="0">
                          <a:solidFill>
                            <a:sysClr val="windowText" lastClr="000000"/>
                          </a:solidFill>
                          <a:effectLst/>
                        </a:rPr>
                        <a:t>   Hispanic</a:t>
                      </a:r>
                      <a:endParaRPr lang="en-US" sz="1400" b="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0.044(0.079)</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-0.024(0.019)</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1717215872"/>
                  </a:ext>
                </a:extLst>
              </a:tr>
              <a:tr h="178403">
                <a:tc>
                  <a:txBody>
                    <a:bodyPr/>
                    <a:lstStyle/>
                    <a:p>
                      <a:pPr marL="457200" marR="0" indent="-457200">
                        <a:spcBef>
                          <a:spcPts val="0"/>
                        </a:spcBef>
                        <a:spcAft>
                          <a:spcPts val="0"/>
                        </a:spcAft>
                      </a:pPr>
                      <a:r>
                        <a:rPr lang="en-US" sz="1400">
                          <a:solidFill>
                            <a:sysClr val="windowText" lastClr="000000"/>
                          </a:solidFill>
                          <a:effectLst/>
                        </a:rPr>
                        <a:t>Student Characteristics</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 </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 </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 </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1733411658"/>
                  </a:ext>
                </a:extLst>
              </a:tr>
              <a:tr h="178403">
                <a:tc>
                  <a:txBody>
                    <a:bodyPr/>
                    <a:lstStyle/>
                    <a:p>
                      <a:pPr marL="457200" marR="0" indent="-457200">
                        <a:spcBef>
                          <a:spcPts val="0"/>
                        </a:spcBef>
                        <a:spcAft>
                          <a:spcPts val="0"/>
                        </a:spcAft>
                      </a:pPr>
                      <a:r>
                        <a:rPr lang="en-US" sz="1400" b="0" dirty="0">
                          <a:solidFill>
                            <a:sysClr val="windowText" lastClr="000000"/>
                          </a:solidFill>
                          <a:effectLst/>
                        </a:rPr>
                        <a:t>   Middle School</a:t>
                      </a:r>
                      <a:endParaRPr lang="en-US" sz="1400" b="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-0.007(0.033)</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-0.007(0.011)</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725508661"/>
                  </a:ext>
                </a:extLst>
              </a:tr>
              <a:tr h="178403">
                <a:tc>
                  <a:txBody>
                    <a:bodyPr/>
                    <a:lstStyle/>
                    <a:p>
                      <a:pPr marL="457200" marR="0" indent="-457200">
                        <a:spcBef>
                          <a:spcPts val="0"/>
                        </a:spcBef>
                        <a:spcAft>
                          <a:spcPts val="0"/>
                        </a:spcAft>
                      </a:pPr>
                      <a:r>
                        <a:rPr lang="en-US" sz="1400" b="0">
                          <a:solidFill>
                            <a:sysClr val="windowText" lastClr="000000"/>
                          </a:solidFill>
                          <a:effectLst/>
                        </a:rPr>
                        <a:t>   High School</a:t>
                      </a:r>
                      <a:endParaRPr lang="en-US" sz="1400" b="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0.041(0.031)</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-0.058***(0.013)</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1167996752"/>
                  </a:ext>
                </a:extLst>
              </a:tr>
              <a:tr h="178403">
                <a:tc>
                  <a:txBody>
                    <a:bodyPr/>
                    <a:lstStyle/>
                    <a:p>
                      <a:pPr marL="457200" marR="0" indent="-457200">
                        <a:spcBef>
                          <a:spcPts val="0"/>
                        </a:spcBef>
                        <a:spcAft>
                          <a:spcPts val="0"/>
                        </a:spcAft>
                      </a:pPr>
                      <a:r>
                        <a:rPr lang="en-US" sz="1400" b="0">
                          <a:solidFill>
                            <a:sysClr val="windowText" lastClr="000000"/>
                          </a:solidFill>
                          <a:effectLst/>
                        </a:rPr>
                        <a:t>   Special Education</a:t>
                      </a:r>
                      <a:endParaRPr lang="en-US" sz="1400" b="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 </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-0.002(0.050)</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 </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0.002(0.018)</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416323207"/>
                  </a:ext>
                </a:extLst>
              </a:tr>
              <a:tr h="178403">
                <a:tc>
                  <a:txBody>
                    <a:bodyPr/>
                    <a:lstStyle/>
                    <a:p>
                      <a:pPr marL="457200" marR="0" indent="-457200">
                        <a:spcBef>
                          <a:spcPts val="0"/>
                        </a:spcBef>
                        <a:spcAft>
                          <a:spcPts val="0"/>
                        </a:spcAft>
                      </a:pPr>
                      <a:r>
                        <a:rPr lang="en-US" sz="1400" b="0" dirty="0">
                          <a:solidFill>
                            <a:sysClr val="windowText" lastClr="000000"/>
                          </a:solidFill>
                          <a:effectLst/>
                        </a:rPr>
                        <a:t>   Female</a:t>
                      </a:r>
                      <a:endParaRPr lang="en-US" sz="1400" b="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-0.034(0.026)</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a:solidFill>
                            <a:sysClr val="windowText" lastClr="000000"/>
                          </a:solidFill>
                          <a:effectLst/>
                        </a:rPr>
                        <a:t>0.005(0.009)</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2180532187"/>
                  </a:ext>
                </a:extLst>
              </a:tr>
              <a:tr h="178403">
                <a:tc>
                  <a:txBody>
                    <a:bodyPr/>
                    <a:lstStyle/>
                    <a:p>
                      <a:pPr marL="457200" marR="0" indent="-457200">
                        <a:spcBef>
                          <a:spcPts val="0"/>
                        </a:spcBef>
                        <a:spcAft>
                          <a:spcPts val="0"/>
                        </a:spcAft>
                      </a:pPr>
                      <a:r>
                        <a:rPr lang="en-US" sz="1400" i="1" u="none">
                          <a:solidFill>
                            <a:sysClr val="windowText" lastClr="000000"/>
                          </a:solidFill>
                          <a:effectLst/>
                        </a:rPr>
                        <a:t>Constant</a:t>
                      </a:r>
                      <a:endParaRPr lang="en-US" sz="1400" i="1" u="none">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0.578***</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0.676***</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0.850***</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0.800***</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1081929272"/>
                  </a:ext>
                </a:extLst>
              </a:tr>
              <a:tr h="178403">
                <a:tc>
                  <a:txBody>
                    <a:bodyPr/>
                    <a:lstStyle/>
                    <a:p>
                      <a:pPr marL="457200" marR="0" indent="-457200">
                        <a:spcBef>
                          <a:spcPts val="0"/>
                        </a:spcBef>
                        <a:spcAft>
                          <a:spcPts val="0"/>
                        </a:spcAft>
                      </a:pPr>
                      <a:r>
                        <a:rPr lang="en-US" sz="1400" i="1" u="none">
                          <a:solidFill>
                            <a:sysClr val="windowText" lastClr="000000"/>
                          </a:solidFill>
                          <a:effectLst/>
                        </a:rPr>
                        <a:t>Adjusted R</a:t>
                      </a:r>
                      <a:r>
                        <a:rPr lang="en-US" sz="1400" i="1" u="none" baseline="30000">
                          <a:solidFill>
                            <a:sysClr val="windowText" lastClr="000000"/>
                          </a:solidFill>
                          <a:effectLst/>
                        </a:rPr>
                        <a:t>2</a:t>
                      </a:r>
                      <a:endParaRPr lang="en-US" sz="1400" i="1" u="none">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0.059</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0.157</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0.069</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0.174</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1021170325"/>
                  </a:ext>
                </a:extLst>
              </a:tr>
              <a:tr h="178403">
                <a:tc>
                  <a:txBody>
                    <a:bodyPr/>
                    <a:lstStyle/>
                    <a:p>
                      <a:pPr marL="457200" marR="0" indent="-457200">
                        <a:spcBef>
                          <a:spcPts val="0"/>
                        </a:spcBef>
                        <a:spcAft>
                          <a:spcPts val="0"/>
                        </a:spcAft>
                      </a:pPr>
                      <a:r>
                        <a:rPr lang="en-US" sz="1400" i="1" u="none" dirty="0">
                          <a:solidFill>
                            <a:sysClr val="windowText" lastClr="000000"/>
                          </a:solidFill>
                          <a:effectLst/>
                        </a:rPr>
                        <a:t>N</a:t>
                      </a:r>
                      <a:endParaRPr lang="en-US" sz="1400" i="1" u="none"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dirty="0">
                          <a:solidFill>
                            <a:sysClr val="windowText" lastClr="000000"/>
                          </a:solidFill>
                          <a:effectLst/>
                        </a:rPr>
                        <a:t>1,400</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nchor="ctr"/>
                </a:tc>
                <a:tc>
                  <a:txBody>
                    <a:bodyPr/>
                    <a:lstStyle/>
                    <a:p>
                      <a:pPr marL="457200" marR="0" indent="-457200">
                        <a:spcBef>
                          <a:spcPts val="0"/>
                        </a:spcBef>
                        <a:spcAft>
                          <a:spcPts val="0"/>
                        </a:spcAft>
                      </a:pPr>
                      <a:r>
                        <a:rPr lang="en-US" sz="1400" dirty="0">
                          <a:solidFill>
                            <a:sysClr val="windowText" lastClr="000000"/>
                          </a:solidFill>
                          <a:effectLst/>
                        </a:rPr>
                        <a:t>1,313</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a:solidFill>
                            <a:sysClr val="windowText" lastClr="000000"/>
                          </a:solidFill>
                          <a:effectLst/>
                        </a:rPr>
                        <a:t>1,400</a:t>
                      </a:r>
                      <a:endParaRPr lang="en-US" sz="140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tc>
                  <a:txBody>
                    <a:bodyPr/>
                    <a:lstStyle/>
                    <a:p>
                      <a:pPr marL="457200" marR="0" indent="-457200">
                        <a:spcBef>
                          <a:spcPts val="0"/>
                        </a:spcBef>
                        <a:spcAft>
                          <a:spcPts val="0"/>
                        </a:spcAft>
                      </a:pPr>
                      <a:r>
                        <a:rPr lang="en-US" sz="1400" dirty="0">
                          <a:solidFill>
                            <a:sysClr val="windowText" lastClr="000000"/>
                          </a:solidFill>
                          <a:effectLst/>
                        </a:rPr>
                        <a:t>1,313</a:t>
                      </a:r>
                      <a:endParaRPr lang="en-US" sz="1400" dirty="0">
                        <a:solidFill>
                          <a:sysClr val="windowText" lastClr="000000"/>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49663" marR="49663" marT="0" marB="0"/>
                </a:tc>
                <a:extLst>
                  <a:ext uri="{0D108BD9-81ED-4DB2-BD59-A6C34878D82A}">
                    <a16:rowId xmlns:a16="http://schemas.microsoft.com/office/drawing/2014/main" val="1722566093"/>
                  </a:ext>
                </a:extLst>
              </a:tr>
            </a:tbl>
          </a:graphicData>
        </a:graphic>
      </p:graphicFrame>
      <p:sp>
        <p:nvSpPr>
          <p:cNvPr id="8" name="Text Placeholder 3">
            <a:extLst>
              <a:ext uri="{FF2B5EF4-FFF2-40B4-BE49-F238E27FC236}">
                <a16:creationId xmlns:a16="http://schemas.microsoft.com/office/drawing/2014/main" id="{D6450A26-BAB9-4B7C-5318-6F53D4990459}"/>
              </a:ext>
            </a:extLst>
          </p:cNvPr>
          <p:cNvSpPr>
            <a:spLocks noGrp="1"/>
          </p:cNvSpPr>
          <p:nvPr>
            <p:ph type="body" sz="half" idx="13"/>
          </p:nvPr>
        </p:nvSpPr>
        <p:spPr>
          <a:xfrm>
            <a:off x="462151" y="6516964"/>
            <a:ext cx="5137386" cy="219864"/>
          </a:xfrm>
        </p:spPr>
        <p:txBody>
          <a:bodyPr/>
          <a:lstStyle/>
          <a:p>
            <a:pPr marL="0" marR="0" indent="0" algn="just">
              <a:lnSpc>
                <a:spcPct val="20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a:t>
            </a:r>
            <a:r>
              <a:rPr lang="en-US" sz="1200" i="1" dirty="0">
                <a:effectLst/>
                <a:latin typeface="Times New Roman" panose="02020603050405020304" pitchFamily="18" charset="0"/>
                <a:ea typeface="Times New Roman" panose="02020603050405020304" pitchFamily="18" charset="0"/>
              </a:rPr>
              <a:t>p</a:t>
            </a:r>
            <a:r>
              <a:rPr lang="en-US" sz="1200" dirty="0">
                <a:effectLst/>
                <a:latin typeface="Times New Roman" panose="02020603050405020304" pitchFamily="18" charset="0"/>
                <a:ea typeface="Times New Roman" panose="02020603050405020304" pitchFamily="18" charset="0"/>
              </a:rPr>
              <a:t>&lt;0.05, **</a:t>
            </a:r>
            <a:r>
              <a:rPr lang="en-US" sz="1200" i="1" dirty="0">
                <a:effectLst/>
                <a:latin typeface="Times New Roman" panose="02020603050405020304" pitchFamily="18" charset="0"/>
                <a:ea typeface="Times New Roman" panose="02020603050405020304" pitchFamily="18" charset="0"/>
              </a:rPr>
              <a:t>p</a:t>
            </a:r>
            <a:r>
              <a:rPr lang="en-US" sz="1200" dirty="0">
                <a:effectLst/>
                <a:latin typeface="Times New Roman" panose="02020603050405020304" pitchFamily="18" charset="0"/>
                <a:ea typeface="Times New Roman" panose="02020603050405020304" pitchFamily="18" charset="0"/>
              </a:rPr>
              <a:t>&lt;0.01, ***</a:t>
            </a:r>
            <a:r>
              <a:rPr lang="en-US" sz="1200" i="1" dirty="0">
                <a:effectLst/>
                <a:latin typeface="Times New Roman" panose="02020603050405020304" pitchFamily="18" charset="0"/>
                <a:ea typeface="Times New Roman" panose="02020603050405020304" pitchFamily="18" charset="0"/>
              </a:rPr>
              <a:t>p</a:t>
            </a:r>
            <a:r>
              <a:rPr lang="en-US" sz="1200" dirty="0">
                <a:effectLst/>
                <a:latin typeface="Times New Roman" panose="02020603050405020304" pitchFamily="18" charset="0"/>
                <a:ea typeface="Times New Roman" panose="02020603050405020304" pitchFamily="18" charset="0"/>
              </a:rPr>
              <a:t>&lt;0.001,+</a:t>
            </a:r>
            <a:r>
              <a:rPr lang="en-US" sz="1200" i="1" dirty="0">
                <a:effectLst/>
                <a:latin typeface="Times New Roman" panose="02020603050405020304" pitchFamily="18" charset="0"/>
                <a:ea typeface="Times New Roman" panose="02020603050405020304" pitchFamily="18" charset="0"/>
              </a:rPr>
              <a:t>p</a:t>
            </a:r>
            <a:r>
              <a:rPr lang="en-US" sz="1200" dirty="0">
                <a:effectLst/>
                <a:latin typeface="Times New Roman" panose="02020603050405020304" pitchFamily="18" charset="0"/>
                <a:ea typeface="Times New Roman" panose="02020603050405020304" pitchFamily="18" charset="0"/>
              </a:rPr>
              <a:t>&lt;0.10.</a:t>
            </a:r>
          </a:p>
        </p:txBody>
      </p:sp>
      <p:sp>
        <p:nvSpPr>
          <p:cNvPr id="6" name="Title 5">
            <a:extLst>
              <a:ext uri="{FF2B5EF4-FFF2-40B4-BE49-F238E27FC236}">
                <a16:creationId xmlns:a16="http://schemas.microsoft.com/office/drawing/2014/main" id="{EEB34B91-F0EC-20C2-E02A-53F726801FC0}"/>
              </a:ext>
            </a:extLst>
          </p:cNvPr>
          <p:cNvSpPr>
            <a:spLocks noGrp="1"/>
          </p:cNvSpPr>
          <p:nvPr>
            <p:ph type="title"/>
          </p:nvPr>
        </p:nvSpPr>
        <p:spPr>
          <a:xfrm>
            <a:off x="1665615" y="121172"/>
            <a:ext cx="8351927" cy="822917"/>
          </a:xfrm>
        </p:spPr>
        <p:txBody>
          <a:bodyPr/>
          <a:lstStyle/>
          <a:p>
            <a:r>
              <a:rPr lang="en-US" dirty="0"/>
              <a:t>All Families Model</a:t>
            </a:r>
          </a:p>
        </p:txBody>
      </p:sp>
      <p:sp>
        <p:nvSpPr>
          <p:cNvPr id="9" name="Rectangle: Rounded Corners 8">
            <a:extLst>
              <a:ext uri="{FF2B5EF4-FFF2-40B4-BE49-F238E27FC236}">
                <a16:creationId xmlns:a16="http://schemas.microsoft.com/office/drawing/2014/main" id="{017CF9E6-8494-7ACC-84C0-48C4B3513C2C}"/>
              </a:ext>
            </a:extLst>
          </p:cNvPr>
          <p:cNvSpPr/>
          <p:nvPr/>
        </p:nvSpPr>
        <p:spPr>
          <a:xfrm>
            <a:off x="298580" y="1772816"/>
            <a:ext cx="10730204" cy="26125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01DCD0B-DB49-00C2-9481-F958F5AA1EB4}"/>
              </a:ext>
            </a:extLst>
          </p:cNvPr>
          <p:cNvSpPr/>
          <p:nvPr/>
        </p:nvSpPr>
        <p:spPr>
          <a:xfrm>
            <a:off x="287320" y="2425173"/>
            <a:ext cx="10730204" cy="26125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7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7828-8446-5220-4525-D19F268CF325}"/>
              </a:ext>
            </a:extLst>
          </p:cNvPr>
          <p:cNvSpPr>
            <a:spLocks noGrp="1"/>
          </p:cNvSpPr>
          <p:nvPr>
            <p:ph type="title"/>
          </p:nvPr>
        </p:nvSpPr>
        <p:spPr/>
        <p:txBody>
          <a:bodyPr/>
          <a:lstStyle/>
          <a:p>
            <a:r>
              <a:rPr lang="en-US" sz="4800" dirty="0"/>
              <a:t>In the full model, both parents working a nonstandard schedule was associated with 19% </a:t>
            </a:r>
            <a:r>
              <a:rPr lang="en-US" sz="4800" u="sng" dirty="0"/>
              <a:t>greater</a:t>
            </a:r>
            <a:r>
              <a:rPr lang="en-US" sz="4800" dirty="0"/>
              <a:t> likelihood of chronic absence. </a:t>
            </a:r>
          </a:p>
        </p:txBody>
      </p:sp>
      <p:sp>
        <p:nvSpPr>
          <p:cNvPr id="4" name="Slide Number Placeholder 3">
            <a:extLst>
              <a:ext uri="{FF2B5EF4-FFF2-40B4-BE49-F238E27FC236}">
                <a16:creationId xmlns:a16="http://schemas.microsoft.com/office/drawing/2014/main" id="{3309200C-4376-C62A-EC6F-D4E9BF970C1B}"/>
              </a:ext>
            </a:extLst>
          </p:cNvPr>
          <p:cNvSpPr>
            <a:spLocks noGrp="1"/>
          </p:cNvSpPr>
          <p:nvPr>
            <p:ph type="sldNum" sz="quarter" idx="12"/>
          </p:nvPr>
        </p:nvSpPr>
        <p:spPr/>
        <p:txBody>
          <a:bodyPr/>
          <a:lstStyle/>
          <a:p>
            <a:fld id="{34242B62-7007-7143-BEDE-AF933D34C7EC}" type="slidenum">
              <a:rPr lang="en-US" smtClean="0"/>
              <a:pPr/>
              <a:t>12</a:t>
            </a:fld>
            <a:endParaRPr lang="en-US" dirty="0"/>
          </a:p>
        </p:txBody>
      </p:sp>
    </p:spTree>
    <p:extLst>
      <p:ext uri="{BB962C8B-B14F-4D97-AF65-F5344CB8AC3E}">
        <p14:creationId xmlns:p14="http://schemas.microsoft.com/office/powerpoint/2010/main" val="158452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7828-8446-5220-4525-D19F268CF325}"/>
              </a:ext>
            </a:extLst>
          </p:cNvPr>
          <p:cNvSpPr>
            <a:spLocks noGrp="1"/>
          </p:cNvSpPr>
          <p:nvPr>
            <p:ph type="title"/>
          </p:nvPr>
        </p:nvSpPr>
        <p:spPr/>
        <p:txBody>
          <a:bodyPr/>
          <a:lstStyle/>
          <a:p>
            <a:r>
              <a:rPr lang="en-US" sz="4800" dirty="0"/>
              <a:t>In the full model, one parent working a nonstandard schedule and one being unemployed was associated with 19% </a:t>
            </a:r>
            <a:r>
              <a:rPr lang="en-US" sz="4800" u="sng" dirty="0"/>
              <a:t>lower</a:t>
            </a:r>
            <a:r>
              <a:rPr lang="en-US" sz="4800" dirty="0"/>
              <a:t> likelihood of chronic absence. </a:t>
            </a:r>
          </a:p>
        </p:txBody>
      </p:sp>
      <p:sp>
        <p:nvSpPr>
          <p:cNvPr id="4" name="Slide Number Placeholder 3">
            <a:extLst>
              <a:ext uri="{FF2B5EF4-FFF2-40B4-BE49-F238E27FC236}">
                <a16:creationId xmlns:a16="http://schemas.microsoft.com/office/drawing/2014/main" id="{3309200C-4376-C62A-EC6F-D4E9BF970C1B}"/>
              </a:ext>
            </a:extLst>
          </p:cNvPr>
          <p:cNvSpPr>
            <a:spLocks noGrp="1"/>
          </p:cNvSpPr>
          <p:nvPr>
            <p:ph type="sldNum" sz="quarter" idx="12"/>
          </p:nvPr>
        </p:nvSpPr>
        <p:spPr/>
        <p:txBody>
          <a:bodyPr/>
          <a:lstStyle/>
          <a:p>
            <a:fld id="{34242B62-7007-7143-BEDE-AF933D34C7EC}" type="slidenum">
              <a:rPr lang="en-US" smtClean="0"/>
              <a:pPr/>
              <a:t>13</a:t>
            </a:fld>
            <a:endParaRPr lang="en-US" dirty="0"/>
          </a:p>
        </p:txBody>
      </p:sp>
    </p:spTree>
    <p:extLst>
      <p:ext uri="{BB962C8B-B14F-4D97-AF65-F5344CB8AC3E}">
        <p14:creationId xmlns:p14="http://schemas.microsoft.com/office/powerpoint/2010/main" val="127388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6968AF-C148-8F0A-B8E9-5CE72511173B}"/>
              </a:ext>
            </a:extLst>
          </p:cNvPr>
          <p:cNvSpPr>
            <a:spLocks noGrp="1"/>
          </p:cNvSpPr>
          <p:nvPr>
            <p:ph type="sldNum" sz="quarter" idx="12"/>
          </p:nvPr>
        </p:nvSpPr>
        <p:spPr>
          <a:xfrm>
            <a:off x="11710587" y="210683"/>
            <a:ext cx="2743200" cy="365125"/>
          </a:xfrm>
        </p:spPr>
        <p:txBody>
          <a:bodyPr/>
          <a:lstStyle/>
          <a:p>
            <a:fld id="{34242B62-7007-7143-BEDE-AF933D34C7EC}" type="slidenum">
              <a:rPr lang="en-US" smtClean="0"/>
              <a:t>14</a:t>
            </a:fld>
            <a:endParaRPr lang="en-US" dirty="0"/>
          </a:p>
        </p:txBody>
      </p:sp>
      <p:sp>
        <p:nvSpPr>
          <p:cNvPr id="8" name="Text Placeholder 3">
            <a:extLst>
              <a:ext uri="{FF2B5EF4-FFF2-40B4-BE49-F238E27FC236}">
                <a16:creationId xmlns:a16="http://schemas.microsoft.com/office/drawing/2014/main" id="{D6450A26-BAB9-4B7C-5318-6F53D4990459}"/>
              </a:ext>
            </a:extLst>
          </p:cNvPr>
          <p:cNvSpPr>
            <a:spLocks noGrp="1"/>
          </p:cNvSpPr>
          <p:nvPr>
            <p:ph type="body" sz="half" idx="13"/>
          </p:nvPr>
        </p:nvSpPr>
        <p:spPr>
          <a:xfrm>
            <a:off x="520699" y="5969751"/>
            <a:ext cx="5137386" cy="387478"/>
          </a:xfrm>
        </p:spPr>
        <p:txBody>
          <a:bodyPr/>
          <a:lstStyle/>
          <a:p>
            <a:pPr marL="0" marR="0" indent="0" algn="just">
              <a:lnSpc>
                <a:spcPct val="20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a:t>
            </a:r>
            <a:r>
              <a:rPr lang="en-US" sz="1200" i="1" dirty="0">
                <a:effectLst/>
                <a:latin typeface="Times New Roman" panose="02020603050405020304" pitchFamily="18" charset="0"/>
                <a:ea typeface="Times New Roman" panose="02020603050405020304" pitchFamily="18" charset="0"/>
              </a:rPr>
              <a:t>p</a:t>
            </a:r>
            <a:r>
              <a:rPr lang="en-US" sz="1200" dirty="0">
                <a:effectLst/>
                <a:latin typeface="Times New Roman" panose="02020603050405020304" pitchFamily="18" charset="0"/>
                <a:ea typeface="Times New Roman" panose="02020603050405020304" pitchFamily="18" charset="0"/>
              </a:rPr>
              <a:t>&lt;0.05, **</a:t>
            </a:r>
            <a:r>
              <a:rPr lang="en-US" sz="1200" i="1" dirty="0">
                <a:effectLst/>
                <a:latin typeface="Times New Roman" panose="02020603050405020304" pitchFamily="18" charset="0"/>
                <a:ea typeface="Times New Roman" panose="02020603050405020304" pitchFamily="18" charset="0"/>
              </a:rPr>
              <a:t>p</a:t>
            </a:r>
            <a:r>
              <a:rPr lang="en-US" sz="1200" dirty="0">
                <a:effectLst/>
                <a:latin typeface="Times New Roman" panose="02020603050405020304" pitchFamily="18" charset="0"/>
                <a:ea typeface="Times New Roman" panose="02020603050405020304" pitchFamily="18" charset="0"/>
              </a:rPr>
              <a:t>&lt;0.01, ***</a:t>
            </a:r>
            <a:r>
              <a:rPr lang="en-US" sz="1200" i="1" dirty="0">
                <a:effectLst/>
                <a:latin typeface="Times New Roman" panose="02020603050405020304" pitchFamily="18" charset="0"/>
                <a:ea typeface="Times New Roman" panose="02020603050405020304" pitchFamily="18" charset="0"/>
              </a:rPr>
              <a:t>p</a:t>
            </a:r>
            <a:r>
              <a:rPr lang="en-US" sz="1200" dirty="0">
                <a:effectLst/>
                <a:latin typeface="Times New Roman" panose="02020603050405020304" pitchFamily="18" charset="0"/>
                <a:ea typeface="Times New Roman" panose="02020603050405020304" pitchFamily="18" charset="0"/>
              </a:rPr>
              <a:t>&lt;0.001,+</a:t>
            </a:r>
            <a:r>
              <a:rPr lang="en-US" sz="1200" i="1" dirty="0">
                <a:effectLst/>
                <a:latin typeface="Times New Roman" panose="02020603050405020304" pitchFamily="18" charset="0"/>
                <a:ea typeface="Times New Roman" panose="02020603050405020304" pitchFamily="18" charset="0"/>
              </a:rPr>
              <a:t>p</a:t>
            </a:r>
            <a:r>
              <a:rPr lang="en-US" sz="1200" dirty="0">
                <a:effectLst/>
                <a:latin typeface="Times New Roman" panose="02020603050405020304" pitchFamily="18" charset="0"/>
                <a:ea typeface="Times New Roman" panose="02020603050405020304" pitchFamily="18" charset="0"/>
              </a:rPr>
              <a:t>&lt;0.10.</a:t>
            </a:r>
          </a:p>
        </p:txBody>
      </p:sp>
      <p:sp>
        <p:nvSpPr>
          <p:cNvPr id="6" name="Title 5">
            <a:extLst>
              <a:ext uri="{FF2B5EF4-FFF2-40B4-BE49-F238E27FC236}">
                <a16:creationId xmlns:a16="http://schemas.microsoft.com/office/drawing/2014/main" id="{EEB34B91-F0EC-20C2-E02A-53F726801FC0}"/>
              </a:ext>
            </a:extLst>
          </p:cNvPr>
          <p:cNvSpPr>
            <a:spLocks noGrp="1"/>
          </p:cNvSpPr>
          <p:nvPr>
            <p:ph type="title"/>
          </p:nvPr>
        </p:nvSpPr>
        <p:spPr>
          <a:xfrm>
            <a:off x="1665615" y="83376"/>
            <a:ext cx="8351927" cy="822917"/>
          </a:xfrm>
        </p:spPr>
        <p:txBody>
          <a:bodyPr/>
          <a:lstStyle/>
          <a:p>
            <a:r>
              <a:rPr lang="en-US" dirty="0"/>
              <a:t>One-Parent Families Model</a:t>
            </a:r>
          </a:p>
        </p:txBody>
      </p:sp>
      <p:graphicFrame>
        <p:nvGraphicFramePr>
          <p:cNvPr id="9" name="Content Placeholder 8">
            <a:extLst>
              <a:ext uri="{FF2B5EF4-FFF2-40B4-BE49-F238E27FC236}">
                <a16:creationId xmlns:a16="http://schemas.microsoft.com/office/drawing/2014/main" id="{BCD6F6DB-DA4F-5CE7-F444-B09B27F9E173}"/>
              </a:ext>
            </a:extLst>
          </p:cNvPr>
          <p:cNvGraphicFramePr>
            <a:graphicFrameLocks/>
          </p:cNvGraphicFramePr>
          <p:nvPr>
            <p:extLst>
              <p:ext uri="{D42A27DB-BD31-4B8C-83A1-F6EECF244321}">
                <p14:modId xmlns:p14="http://schemas.microsoft.com/office/powerpoint/2010/main" val="2682277444"/>
              </p:ext>
            </p:extLst>
          </p:nvPr>
        </p:nvGraphicFramePr>
        <p:xfrm>
          <a:off x="520699" y="888249"/>
          <a:ext cx="10900509" cy="5084672"/>
        </p:xfrm>
        <a:graphic>
          <a:graphicData uri="http://schemas.openxmlformats.org/drawingml/2006/table">
            <a:tbl>
              <a:tblPr firstRow="1" firstCol="1" bandRow="1">
                <a:tableStyleId>{5C22544A-7EE6-4342-B048-85BDC9FD1C3A}</a:tableStyleId>
              </a:tblPr>
              <a:tblGrid>
                <a:gridCol w="3633501">
                  <a:extLst>
                    <a:ext uri="{9D8B030D-6E8A-4147-A177-3AD203B41FA5}">
                      <a16:colId xmlns:a16="http://schemas.microsoft.com/office/drawing/2014/main" val="3807057514"/>
                    </a:ext>
                  </a:extLst>
                </a:gridCol>
                <a:gridCol w="1816752">
                  <a:extLst>
                    <a:ext uri="{9D8B030D-6E8A-4147-A177-3AD203B41FA5}">
                      <a16:colId xmlns:a16="http://schemas.microsoft.com/office/drawing/2014/main" val="1346161960"/>
                    </a:ext>
                  </a:extLst>
                </a:gridCol>
                <a:gridCol w="1816752">
                  <a:extLst>
                    <a:ext uri="{9D8B030D-6E8A-4147-A177-3AD203B41FA5}">
                      <a16:colId xmlns:a16="http://schemas.microsoft.com/office/drawing/2014/main" val="2185472678"/>
                    </a:ext>
                  </a:extLst>
                </a:gridCol>
                <a:gridCol w="1816752">
                  <a:extLst>
                    <a:ext uri="{9D8B030D-6E8A-4147-A177-3AD203B41FA5}">
                      <a16:colId xmlns:a16="http://schemas.microsoft.com/office/drawing/2014/main" val="2262793485"/>
                    </a:ext>
                  </a:extLst>
                </a:gridCol>
                <a:gridCol w="1816752">
                  <a:extLst>
                    <a:ext uri="{9D8B030D-6E8A-4147-A177-3AD203B41FA5}">
                      <a16:colId xmlns:a16="http://schemas.microsoft.com/office/drawing/2014/main" val="734580139"/>
                    </a:ext>
                  </a:extLst>
                </a:gridCol>
              </a:tblGrid>
              <a:tr h="640608">
                <a:tc>
                  <a:txBody>
                    <a:bodyPr/>
                    <a:lstStyle/>
                    <a:p>
                      <a:pPr marL="457200" marR="0" indent="-457200" algn="ctr">
                        <a:spcBef>
                          <a:spcPts val="0"/>
                        </a:spcBef>
                        <a:spcAft>
                          <a:spcPts val="0"/>
                        </a:spcAft>
                      </a:pPr>
                      <a:r>
                        <a:rPr lang="en-US" sz="1400">
                          <a:solidFill>
                            <a:schemeClr val="tx1"/>
                          </a:solidFill>
                          <a:effectLst/>
                        </a:rPr>
                        <a:t>Variable</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nchor="ctr"/>
                </a:tc>
                <a:tc>
                  <a:txBody>
                    <a:bodyPr/>
                    <a:lstStyle/>
                    <a:p>
                      <a:pPr marL="0" marR="0" indent="0" algn="ctr">
                        <a:spcBef>
                          <a:spcPts val="0"/>
                        </a:spcBef>
                        <a:spcAft>
                          <a:spcPts val="0"/>
                        </a:spcAft>
                      </a:pPr>
                      <a:r>
                        <a:rPr lang="en-US" sz="1400">
                          <a:solidFill>
                            <a:schemeClr val="tx1"/>
                          </a:solidFill>
                          <a:effectLst/>
                        </a:rPr>
                        <a:t>(5)</a:t>
                      </a:r>
                    </a:p>
                    <a:p>
                      <a:pPr marL="0" marR="0" indent="0" algn="ctr">
                        <a:spcBef>
                          <a:spcPts val="0"/>
                        </a:spcBef>
                        <a:spcAft>
                          <a:spcPts val="0"/>
                        </a:spcAft>
                      </a:pPr>
                      <a:r>
                        <a:rPr lang="en-US" sz="1400">
                          <a:solidFill>
                            <a:schemeClr val="tx1"/>
                          </a:solidFill>
                          <a:effectLst/>
                        </a:rPr>
                        <a:t>Chronically Absent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nchor="ctr"/>
                </a:tc>
                <a:tc>
                  <a:txBody>
                    <a:bodyPr/>
                    <a:lstStyle/>
                    <a:p>
                      <a:pPr marL="0" marR="0" indent="0" algn="ctr">
                        <a:spcBef>
                          <a:spcPts val="0"/>
                        </a:spcBef>
                        <a:spcAft>
                          <a:spcPts val="0"/>
                        </a:spcAft>
                      </a:pPr>
                      <a:r>
                        <a:rPr lang="en-US" sz="1400">
                          <a:solidFill>
                            <a:schemeClr val="tx1"/>
                          </a:solidFill>
                          <a:effectLst/>
                        </a:rPr>
                        <a:t>(6)</a:t>
                      </a:r>
                    </a:p>
                    <a:p>
                      <a:pPr marL="0" marR="0" indent="0" algn="ctr">
                        <a:spcBef>
                          <a:spcPts val="0"/>
                        </a:spcBef>
                        <a:spcAft>
                          <a:spcPts val="0"/>
                        </a:spcAft>
                      </a:pPr>
                      <a:r>
                        <a:rPr lang="en-US" sz="1400">
                          <a:solidFill>
                            <a:schemeClr val="tx1"/>
                          </a:solidFill>
                          <a:effectLst/>
                        </a:rPr>
                        <a:t>Chronically Absent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nchor="ctr"/>
                </a:tc>
                <a:tc>
                  <a:txBody>
                    <a:bodyPr/>
                    <a:lstStyle/>
                    <a:p>
                      <a:pPr marL="0" marR="0" indent="0" algn="ctr">
                        <a:spcBef>
                          <a:spcPts val="0"/>
                        </a:spcBef>
                        <a:spcAft>
                          <a:spcPts val="0"/>
                        </a:spcAft>
                      </a:pPr>
                      <a:r>
                        <a:rPr lang="en-US" sz="1400">
                          <a:solidFill>
                            <a:schemeClr val="tx1"/>
                          </a:solidFill>
                          <a:effectLst/>
                        </a:rPr>
                        <a:t>(7)</a:t>
                      </a:r>
                    </a:p>
                    <a:p>
                      <a:pPr marL="0" marR="0" indent="0" algn="ctr">
                        <a:spcBef>
                          <a:spcPts val="0"/>
                        </a:spcBef>
                        <a:spcAft>
                          <a:spcPts val="0"/>
                        </a:spcAft>
                      </a:pPr>
                      <a:r>
                        <a:rPr lang="en-US" sz="1400">
                          <a:solidFill>
                            <a:schemeClr val="tx1"/>
                          </a:solidFill>
                          <a:effectLst/>
                        </a:rPr>
                        <a:t>Attendance Rate</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nchor="ctr"/>
                </a:tc>
                <a:tc>
                  <a:txBody>
                    <a:bodyPr/>
                    <a:lstStyle/>
                    <a:p>
                      <a:pPr marL="0" marR="0" indent="0" algn="ctr">
                        <a:spcBef>
                          <a:spcPts val="0"/>
                        </a:spcBef>
                        <a:spcAft>
                          <a:spcPts val="0"/>
                        </a:spcAft>
                      </a:pPr>
                      <a:r>
                        <a:rPr lang="en-US" sz="1400">
                          <a:solidFill>
                            <a:schemeClr val="tx1"/>
                          </a:solidFill>
                          <a:effectLst/>
                        </a:rPr>
                        <a:t>(8)</a:t>
                      </a:r>
                    </a:p>
                    <a:p>
                      <a:pPr marL="0" marR="0" indent="0" algn="ctr">
                        <a:spcBef>
                          <a:spcPts val="0"/>
                        </a:spcBef>
                        <a:spcAft>
                          <a:spcPts val="0"/>
                        </a:spcAft>
                      </a:pPr>
                      <a:r>
                        <a:rPr lang="en-US" sz="1400">
                          <a:solidFill>
                            <a:schemeClr val="tx1"/>
                          </a:solidFill>
                          <a:effectLst/>
                        </a:rPr>
                        <a:t>Attendance Rate</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nchor="ctr"/>
                </a:tc>
                <a:extLst>
                  <a:ext uri="{0D108BD9-81ED-4DB2-BD59-A6C34878D82A}">
                    <a16:rowId xmlns:a16="http://schemas.microsoft.com/office/drawing/2014/main" val="3880570962"/>
                  </a:ext>
                </a:extLst>
              </a:tr>
              <a:tr h="341258">
                <a:tc>
                  <a:txBody>
                    <a:bodyPr/>
                    <a:lstStyle/>
                    <a:p>
                      <a:pPr marL="457200" marR="0" indent="-457200">
                        <a:spcBef>
                          <a:spcPts val="0"/>
                        </a:spcBef>
                        <a:spcAft>
                          <a:spcPts val="0"/>
                        </a:spcAft>
                      </a:pPr>
                      <a:r>
                        <a:rPr lang="en-US" sz="1400">
                          <a:solidFill>
                            <a:schemeClr val="tx1"/>
                          </a:solidFill>
                          <a:effectLst/>
                        </a:rPr>
                        <a:t>Schedule</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nchor="ctr"/>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nchor="ctr"/>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nchor="ctr"/>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nchor="ctr"/>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nchor="ctr"/>
                </a:tc>
                <a:extLst>
                  <a:ext uri="{0D108BD9-81ED-4DB2-BD59-A6C34878D82A}">
                    <a16:rowId xmlns:a16="http://schemas.microsoft.com/office/drawing/2014/main" val="338033774"/>
                  </a:ext>
                </a:extLst>
              </a:tr>
              <a:tr h="240039">
                <a:tc>
                  <a:txBody>
                    <a:bodyPr/>
                    <a:lstStyle/>
                    <a:p>
                      <a:pPr marL="457200" marR="0" indent="-457200">
                        <a:spcBef>
                          <a:spcPts val="0"/>
                        </a:spcBef>
                        <a:spcAft>
                          <a:spcPts val="0"/>
                        </a:spcAft>
                      </a:pPr>
                      <a:r>
                        <a:rPr lang="en-US" sz="1400" b="0" dirty="0">
                          <a:solidFill>
                            <a:schemeClr val="tx1"/>
                          </a:solidFill>
                          <a:effectLst/>
                        </a:rPr>
                        <a:t>   One Parent Standard (reference group)</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dirty="0">
                          <a:solidFill>
                            <a:schemeClr val="tx1"/>
                          </a:solidFill>
                          <a:effectLst/>
                        </a:rPr>
                        <a:t> -</a:t>
                      </a:r>
                      <a:endParaRPr lang="en-US" sz="140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dirty="0">
                          <a:solidFill>
                            <a:schemeClr val="tx1"/>
                          </a:solidFill>
                          <a:effectLst/>
                        </a:rPr>
                        <a:t>-</a:t>
                      </a:r>
                      <a:endParaRPr lang="en-US" sz="140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dirty="0">
                          <a:solidFill>
                            <a:schemeClr val="tx1"/>
                          </a:solidFill>
                          <a:effectLst/>
                        </a:rPr>
                        <a:t>-</a:t>
                      </a:r>
                      <a:endParaRPr lang="en-US" sz="140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dirty="0">
                          <a:solidFill>
                            <a:schemeClr val="tx1"/>
                          </a:solidFill>
                          <a:effectLst/>
                        </a:rPr>
                        <a:t>-</a:t>
                      </a:r>
                      <a:endParaRPr lang="en-US" sz="140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1549325938"/>
                  </a:ext>
                </a:extLst>
              </a:tr>
              <a:tr h="230441">
                <a:tc>
                  <a:txBody>
                    <a:bodyPr/>
                    <a:lstStyle/>
                    <a:p>
                      <a:pPr marL="457200" marR="0" indent="-457200">
                        <a:spcBef>
                          <a:spcPts val="0"/>
                        </a:spcBef>
                        <a:spcAft>
                          <a:spcPts val="0"/>
                        </a:spcAft>
                      </a:pPr>
                      <a:r>
                        <a:rPr lang="en-US" sz="1400" b="0" dirty="0">
                          <a:solidFill>
                            <a:schemeClr val="tx1"/>
                          </a:solidFill>
                          <a:effectLst/>
                        </a:rPr>
                        <a:t>   One Parent Nonstandard</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0.090**(0.030)</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0.052(0.032)</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-0.048***(0.015)</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-0.019(0.014)</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3903717344"/>
                  </a:ext>
                </a:extLst>
              </a:tr>
              <a:tr h="230441">
                <a:tc>
                  <a:txBody>
                    <a:bodyPr/>
                    <a:lstStyle/>
                    <a:p>
                      <a:pPr marL="457200" marR="0" indent="-457200">
                        <a:spcBef>
                          <a:spcPts val="0"/>
                        </a:spcBef>
                        <a:spcAft>
                          <a:spcPts val="0"/>
                        </a:spcAft>
                      </a:pPr>
                      <a:r>
                        <a:rPr lang="en-US" sz="1400">
                          <a:solidFill>
                            <a:schemeClr val="tx1"/>
                          </a:solidFill>
                          <a:effectLst/>
                        </a:rPr>
                        <a:t>Household Characteristics</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118831205"/>
                  </a:ext>
                </a:extLst>
              </a:tr>
              <a:tr h="263043">
                <a:tc>
                  <a:txBody>
                    <a:bodyPr/>
                    <a:lstStyle/>
                    <a:p>
                      <a:pPr marL="457200" marR="0" indent="-457200">
                        <a:spcBef>
                          <a:spcPts val="0"/>
                        </a:spcBef>
                        <a:spcAft>
                          <a:spcPts val="0"/>
                        </a:spcAft>
                      </a:pPr>
                      <a:r>
                        <a:rPr lang="en-US" sz="1400" b="0" dirty="0">
                          <a:solidFill>
                            <a:schemeClr val="tx1"/>
                          </a:solidFill>
                          <a:effectLst/>
                        </a:rPr>
                        <a:t>   Highest Employed Parent Prestige Score</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0.002(0.001)</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0.000(-0.001)</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2494550655"/>
                  </a:ext>
                </a:extLst>
              </a:tr>
              <a:tr h="217965">
                <a:tc>
                  <a:txBody>
                    <a:bodyPr/>
                    <a:lstStyle/>
                    <a:p>
                      <a:pPr marL="457200" marR="0" indent="-457200">
                        <a:spcBef>
                          <a:spcPts val="0"/>
                        </a:spcBef>
                        <a:spcAft>
                          <a:spcPts val="0"/>
                        </a:spcAft>
                      </a:pPr>
                      <a:r>
                        <a:rPr lang="en-US" sz="1400" b="0" dirty="0">
                          <a:solidFill>
                            <a:schemeClr val="tx1"/>
                          </a:solidFill>
                          <a:effectLst/>
                        </a:rPr>
                        <a:t>   Income-to-Poverty Ratio</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-0.165***(0.018)</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0.052***(0.007)</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3656213337"/>
                  </a:ext>
                </a:extLst>
              </a:tr>
              <a:tr h="230441">
                <a:tc>
                  <a:txBody>
                    <a:bodyPr/>
                    <a:lstStyle/>
                    <a:p>
                      <a:pPr marL="457200" marR="0" indent="-457200">
                        <a:spcBef>
                          <a:spcPts val="0"/>
                        </a:spcBef>
                        <a:spcAft>
                          <a:spcPts val="0"/>
                        </a:spcAft>
                      </a:pPr>
                      <a:r>
                        <a:rPr lang="en-US" sz="1400" b="0">
                          <a:solidFill>
                            <a:schemeClr val="tx1"/>
                          </a:solidFill>
                          <a:effectLst/>
                        </a:rPr>
                        <a:t>   Total Number of Children</a:t>
                      </a:r>
                      <a:endParaRPr lang="en-US" sz="1400" b="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0.010(0.009)</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-0.008+(0.005)</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3344401091"/>
                  </a:ext>
                </a:extLst>
              </a:tr>
              <a:tr h="217965">
                <a:tc>
                  <a:txBody>
                    <a:bodyPr/>
                    <a:lstStyle/>
                    <a:p>
                      <a:pPr marL="457200" marR="0" indent="-457200">
                        <a:spcBef>
                          <a:spcPts val="0"/>
                        </a:spcBef>
                        <a:spcAft>
                          <a:spcPts val="0"/>
                        </a:spcAft>
                      </a:pPr>
                      <a:r>
                        <a:rPr lang="en-US" sz="1400" b="0" dirty="0">
                          <a:solidFill>
                            <a:schemeClr val="tx1"/>
                          </a:solidFill>
                          <a:effectLst/>
                        </a:rPr>
                        <a:t>   Total Number of Adults</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-0.016(0.018)</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0.014+(0.007)</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474562070"/>
                  </a:ext>
                </a:extLst>
              </a:tr>
              <a:tr h="230441">
                <a:tc>
                  <a:txBody>
                    <a:bodyPr/>
                    <a:lstStyle/>
                    <a:p>
                      <a:pPr marL="457200" marR="0" indent="-457200">
                        <a:spcBef>
                          <a:spcPts val="0"/>
                        </a:spcBef>
                        <a:spcAft>
                          <a:spcPts val="0"/>
                        </a:spcAft>
                      </a:pPr>
                      <a:r>
                        <a:rPr lang="en-US" sz="1400">
                          <a:solidFill>
                            <a:schemeClr val="tx1"/>
                          </a:solidFill>
                          <a:effectLst/>
                        </a:rPr>
                        <a:t>Parent Race/Ethnicity</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1981265332"/>
                  </a:ext>
                </a:extLst>
              </a:tr>
              <a:tr h="230441">
                <a:tc>
                  <a:txBody>
                    <a:bodyPr/>
                    <a:lstStyle/>
                    <a:p>
                      <a:pPr marL="457200" marR="0" indent="-457200">
                        <a:spcBef>
                          <a:spcPts val="0"/>
                        </a:spcBef>
                        <a:spcAft>
                          <a:spcPts val="0"/>
                        </a:spcAft>
                      </a:pPr>
                      <a:r>
                        <a:rPr lang="en-US" sz="1400" b="0">
                          <a:solidFill>
                            <a:schemeClr val="tx1"/>
                          </a:solidFill>
                          <a:effectLst/>
                        </a:rPr>
                        <a:t>   Black</a:t>
                      </a:r>
                      <a:endParaRPr lang="en-US" sz="1400" b="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0.236+(0.138)</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-0.075+(0.038)</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1607876810"/>
                  </a:ext>
                </a:extLst>
              </a:tr>
              <a:tr h="230441">
                <a:tc>
                  <a:txBody>
                    <a:bodyPr/>
                    <a:lstStyle/>
                    <a:p>
                      <a:pPr marL="457200" marR="0" indent="-457200">
                        <a:spcBef>
                          <a:spcPts val="0"/>
                        </a:spcBef>
                        <a:spcAft>
                          <a:spcPts val="0"/>
                        </a:spcAft>
                      </a:pPr>
                      <a:r>
                        <a:rPr lang="en-US" sz="1400" b="0" dirty="0">
                          <a:solidFill>
                            <a:schemeClr val="tx1"/>
                          </a:solidFill>
                          <a:effectLst/>
                        </a:rPr>
                        <a:t>   Hispanic</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0.225(0.150)</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-0.057(0.043)</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593046540"/>
                  </a:ext>
                </a:extLst>
              </a:tr>
              <a:tr h="230441">
                <a:tc>
                  <a:txBody>
                    <a:bodyPr/>
                    <a:lstStyle/>
                    <a:p>
                      <a:pPr marL="457200" marR="0" indent="-457200">
                        <a:spcBef>
                          <a:spcPts val="0"/>
                        </a:spcBef>
                        <a:spcAft>
                          <a:spcPts val="0"/>
                        </a:spcAft>
                      </a:pPr>
                      <a:r>
                        <a:rPr lang="en-US" sz="1400">
                          <a:solidFill>
                            <a:schemeClr val="tx1"/>
                          </a:solidFill>
                          <a:effectLst/>
                        </a:rPr>
                        <a:t>Student Characteristics</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2603331143"/>
                  </a:ext>
                </a:extLst>
              </a:tr>
              <a:tr h="217965">
                <a:tc>
                  <a:txBody>
                    <a:bodyPr/>
                    <a:lstStyle/>
                    <a:p>
                      <a:pPr marL="457200" marR="0" indent="-457200">
                        <a:spcBef>
                          <a:spcPts val="0"/>
                        </a:spcBef>
                        <a:spcAft>
                          <a:spcPts val="0"/>
                        </a:spcAft>
                      </a:pPr>
                      <a:r>
                        <a:rPr lang="en-US" sz="1400" b="0" dirty="0">
                          <a:solidFill>
                            <a:schemeClr val="tx1"/>
                          </a:solidFill>
                          <a:effectLst/>
                        </a:rPr>
                        <a:t>   Middle School</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-0.013(0.039)</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-0.009(0.014)</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632059361"/>
                  </a:ext>
                </a:extLst>
              </a:tr>
              <a:tr h="217965">
                <a:tc>
                  <a:txBody>
                    <a:bodyPr/>
                    <a:lstStyle/>
                    <a:p>
                      <a:pPr marL="457200" marR="0" indent="-457200">
                        <a:spcBef>
                          <a:spcPts val="0"/>
                        </a:spcBef>
                        <a:spcAft>
                          <a:spcPts val="0"/>
                        </a:spcAft>
                      </a:pPr>
                      <a:r>
                        <a:rPr lang="en-US" sz="1400" b="0">
                          <a:solidFill>
                            <a:schemeClr val="tx1"/>
                          </a:solidFill>
                          <a:effectLst/>
                        </a:rPr>
                        <a:t>   High School</a:t>
                      </a:r>
                      <a:endParaRPr lang="en-US" sz="1400" b="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0.049(0.034)</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-0.081***(0.019)</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737733387"/>
                  </a:ext>
                </a:extLst>
              </a:tr>
              <a:tr h="230441">
                <a:tc>
                  <a:txBody>
                    <a:bodyPr/>
                    <a:lstStyle/>
                    <a:p>
                      <a:pPr marL="457200" marR="0" indent="-457200">
                        <a:spcBef>
                          <a:spcPts val="0"/>
                        </a:spcBef>
                        <a:spcAft>
                          <a:spcPts val="0"/>
                        </a:spcAft>
                      </a:pPr>
                      <a:r>
                        <a:rPr lang="en-US" sz="1400" b="0">
                          <a:solidFill>
                            <a:schemeClr val="tx1"/>
                          </a:solidFill>
                          <a:effectLst/>
                        </a:rPr>
                        <a:t>   Special Education</a:t>
                      </a:r>
                      <a:endParaRPr lang="en-US" sz="1400" b="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-0.027(0.059)</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0.018(0.020)</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3301268726"/>
                  </a:ext>
                </a:extLst>
              </a:tr>
              <a:tr h="217965">
                <a:tc>
                  <a:txBody>
                    <a:bodyPr/>
                    <a:lstStyle/>
                    <a:p>
                      <a:pPr marL="457200" marR="0" indent="-457200">
                        <a:spcBef>
                          <a:spcPts val="0"/>
                        </a:spcBef>
                        <a:spcAft>
                          <a:spcPts val="0"/>
                        </a:spcAft>
                      </a:pPr>
                      <a:r>
                        <a:rPr lang="en-US" sz="1400" b="0" dirty="0">
                          <a:solidFill>
                            <a:schemeClr val="tx1"/>
                          </a:solidFill>
                          <a:effectLst/>
                        </a:rPr>
                        <a:t>   Female</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-0.027(0.030)</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0.001(0.013)</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2061076354"/>
                  </a:ext>
                </a:extLst>
              </a:tr>
              <a:tr h="230441">
                <a:tc>
                  <a:txBody>
                    <a:bodyPr/>
                    <a:lstStyle/>
                    <a:p>
                      <a:pPr marL="457200" marR="0" indent="-457200">
                        <a:spcBef>
                          <a:spcPts val="0"/>
                        </a:spcBef>
                        <a:spcAft>
                          <a:spcPts val="0"/>
                        </a:spcAft>
                      </a:pPr>
                      <a:r>
                        <a:rPr lang="en-US" sz="1400" i="1">
                          <a:solidFill>
                            <a:schemeClr val="tx1"/>
                          </a:solidFill>
                          <a:effectLst/>
                        </a:rPr>
                        <a:t>Constant</a:t>
                      </a:r>
                      <a:endParaRPr lang="en-US" sz="1400" i="1">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0.741***</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0.614***</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0.783***</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0.810***</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2476971212"/>
                  </a:ext>
                </a:extLst>
              </a:tr>
              <a:tr h="217965">
                <a:tc>
                  <a:txBody>
                    <a:bodyPr/>
                    <a:lstStyle/>
                    <a:p>
                      <a:pPr marL="457200" marR="0" indent="-457200">
                        <a:spcBef>
                          <a:spcPts val="0"/>
                        </a:spcBef>
                        <a:spcAft>
                          <a:spcPts val="0"/>
                        </a:spcAft>
                      </a:pPr>
                      <a:r>
                        <a:rPr lang="en-US" sz="1400" i="1">
                          <a:solidFill>
                            <a:schemeClr val="tx1"/>
                          </a:solidFill>
                          <a:effectLst/>
                        </a:rPr>
                        <a:t>Adjusted R</a:t>
                      </a:r>
                      <a:r>
                        <a:rPr lang="en-US" sz="1400" i="1" baseline="30000">
                          <a:solidFill>
                            <a:schemeClr val="tx1"/>
                          </a:solidFill>
                          <a:effectLst/>
                        </a:rPr>
                        <a:t>2</a:t>
                      </a:r>
                      <a:endParaRPr lang="en-US" sz="1400" i="1">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0.009</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0.132</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0.016</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0.144</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extLst>
                  <a:ext uri="{0D108BD9-81ED-4DB2-BD59-A6C34878D82A}">
                    <a16:rowId xmlns:a16="http://schemas.microsoft.com/office/drawing/2014/main" val="431744519"/>
                  </a:ext>
                </a:extLst>
              </a:tr>
              <a:tr h="217965">
                <a:tc>
                  <a:txBody>
                    <a:bodyPr/>
                    <a:lstStyle/>
                    <a:p>
                      <a:pPr marL="457200" marR="0" indent="-457200">
                        <a:spcBef>
                          <a:spcPts val="0"/>
                        </a:spcBef>
                        <a:spcAft>
                          <a:spcPts val="0"/>
                        </a:spcAft>
                      </a:pPr>
                      <a:r>
                        <a:rPr lang="en-US" sz="1400" i="1" dirty="0">
                          <a:solidFill>
                            <a:schemeClr val="tx1"/>
                          </a:solidFill>
                          <a:effectLst/>
                        </a:rPr>
                        <a:t>N</a:t>
                      </a:r>
                      <a:endParaRPr lang="en-US" sz="1400" i="1"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tc>
                <a:tc>
                  <a:txBody>
                    <a:bodyPr/>
                    <a:lstStyle/>
                    <a:p>
                      <a:pPr marL="457200" marR="0" indent="-457200">
                        <a:spcBef>
                          <a:spcPts val="0"/>
                        </a:spcBef>
                        <a:spcAft>
                          <a:spcPts val="0"/>
                        </a:spcAft>
                      </a:pPr>
                      <a:r>
                        <a:rPr lang="en-US" sz="1400">
                          <a:solidFill>
                            <a:schemeClr val="tx1"/>
                          </a:solidFill>
                          <a:effectLst/>
                        </a:rPr>
                        <a:t>867</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nchor="b"/>
                </a:tc>
                <a:tc>
                  <a:txBody>
                    <a:bodyPr/>
                    <a:lstStyle/>
                    <a:p>
                      <a:pPr marL="457200" marR="0" indent="-457200">
                        <a:spcBef>
                          <a:spcPts val="0"/>
                        </a:spcBef>
                        <a:spcAft>
                          <a:spcPts val="0"/>
                        </a:spcAft>
                      </a:pPr>
                      <a:r>
                        <a:rPr lang="en-US" sz="1400">
                          <a:solidFill>
                            <a:schemeClr val="tx1"/>
                          </a:solidFill>
                          <a:effectLst/>
                        </a:rPr>
                        <a:t>800</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nchor="b"/>
                </a:tc>
                <a:tc>
                  <a:txBody>
                    <a:bodyPr/>
                    <a:lstStyle/>
                    <a:p>
                      <a:pPr marL="457200" marR="0" indent="-457200">
                        <a:spcBef>
                          <a:spcPts val="0"/>
                        </a:spcBef>
                        <a:spcAft>
                          <a:spcPts val="0"/>
                        </a:spcAft>
                      </a:pPr>
                      <a:r>
                        <a:rPr lang="en-US" sz="1400">
                          <a:solidFill>
                            <a:schemeClr val="tx1"/>
                          </a:solidFill>
                          <a:effectLst/>
                        </a:rPr>
                        <a:t>867</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nchor="b"/>
                </a:tc>
                <a:tc>
                  <a:txBody>
                    <a:bodyPr/>
                    <a:lstStyle/>
                    <a:p>
                      <a:pPr marL="457200" marR="0" indent="-457200">
                        <a:spcBef>
                          <a:spcPts val="0"/>
                        </a:spcBef>
                        <a:spcAft>
                          <a:spcPts val="0"/>
                        </a:spcAft>
                      </a:pPr>
                      <a:r>
                        <a:rPr lang="en-US" sz="1400" dirty="0">
                          <a:solidFill>
                            <a:schemeClr val="tx1"/>
                          </a:solidFill>
                          <a:effectLst/>
                        </a:rPr>
                        <a:t>800</a:t>
                      </a:r>
                      <a:endParaRPr lang="en-US" sz="140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6568" marR="56568" marT="0" marB="0" anchor="b"/>
                </a:tc>
                <a:extLst>
                  <a:ext uri="{0D108BD9-81ED-4DB2-BD59-A6C34878D82A}">
                    <a16:rowId xmlns:a16="http://schemas.microsoft.com/office/drawing/2014/main" val="3481237092"/>
                  </a:ext>
                </a:extLst>
              </a:tr>
            </a:tbl>
          </a:graphicData>
        </a:graphic>
      </p:graphicFrame>
    </p:spTree>
    <p:extLst>
      <p:ext uri="{BB962C8B-B14F-4D97-AF65-F5344CB8AC3E}">
        <p14:creationId xmlns:p14="http://schemas.microsoft.com/office/powerpoint/2010/main" val="105186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7828-8446-5220-4525-D19F268CF325}"/>
              </a:ext>
            </a:extLst>
          </p:cNvPr>
          <p:cNvSpPr>
            <a:spLocks noGrp="1"/>
          </p:cNvSpPr>
          <p:nvPr>
            <p:ph type="title"/>
          </p:nvPr>
        </p:nvSpPr>
        <p:spPr/>
        <p:txBody>
          <a:bodyPr/>
          <a:lstStyle/>
          <a:p>
            <a:r>
              <a:rPr lang="en-US" sz="4800" dirty="0"/>
              <a:t>The model including only one-parent families yielded no significant results after adding covariates. </a:t>
            </a:r>
          </a:p>
        </p:txBody>
      </p:sp>
      <p:sp>
        <p:nvSpPr>
          <p:cNvPr id="4" name="Slide Number Placeholder 3">
            <a:extLst>
              <a:ext uri="{FF2B5EF4-FFF2-40B4-BE49-F238E27FC236}">
                <a16:creationId xmlns:a16="http://schemas.microsoft.com/office/drawing/2014/main" id="{3309200C-4376-C62A-EC6F-D4E9BF970C1B}"/>
              </a:ext>
            </a:extLst>
          </p:cNvPr>
          <p:cNvSpPr>
            <a:spLocks noGrp="1"/>
          </p:cNvSpPr>
          <p:nvPr>
            <p:ph type="sldNum" sz="quarter" idx="12"/>
          </p:nvPr>
        </p:nvSpPr>
        <p:spPr/>
        <p:txBody>
          <a:bodyPr/>
          <a:lstStyle/>
          <a:p>
            <a:fld id="{34242B62-7007-7143-BEDE-AF933D34C7EC}" type="slidenum">
              <a:rPr lang="en-US" smtClean="0"/>
              <a:pPr/>
              <a:t>15</a:t>
            </a:fld>
            <a:endParaRPr lang="en-US" dirty="0"/>
          </a:p>
        </p:txBody>
      </p:sp>
    </p:spTree>
    <p:extLst>
      <p:ext uri="{BB962C8B-B14F-4D97-AF65-F5344CB8AC3E}">
        <p14:creationId xmlns:p14="http://schemas.microsoft.com/office/powerpoint/2010/main" val="4221866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6968AF-C148-8F0A-B8E9-5CE72511173B}"/>
              </a:ext>
            </a:extLst>
          </p:cNvPr>
          <p:cNvSpPr>
            <a:spLocks noGrp="1"/>
          </p:cNvSpPr>
          <p:nvPr>
            <p:ph type="sldNum" sz="quarter" idx="12"/>
          </p:nvPr>
        </p:nvSpPr>
        <p:spPr>
          <a:xfrm>
            <a:off x="11710587" y="210683"/>
            <a:ext cx="2743200" cy="365125"/>
          </a:xfrm>
        </p:spPr>
        <p:txBody>
          <a:bodyPr/>
          <a:lstStyle/>
          <a:p>
            <a:fld id="{34242B62-7007-7143-BEDE-AF933D34C7EC}" type="slidenum">
              <a:rPr lang="en-US" smtClean="0"/>
              <a:t>16</a:t>
            </a:fld>
            <a:endParaRPr lang="en-US" dirty="0"/>
          </a:p>
        </p:txBody>
      </p:sp>
      <p:sp>
        <p:nvSpPr>
          <p:cNvPr id="8" name="Text Placeholder 3">
            <a:extLst>
              <a:ext uri="{FF2B5EF4-FFF2-40B4-BE49-F238E27FC236}">
                <a16:creationId xmlns:a16="http://schemas.microsoft.com/office/drawing/2014/main" id="{D6450A26-BAB9-4B7C-5318-6F53D4990459}"/>
              </a:ext>
            </a:extLst>
          </p:cNvPr>
          <p:cNvSpPr>
            <a:spLocks noGrp="1"/>
          </p:cNvSpPr>
          <p:nvPr>
            <p:ph type="body" sz="half" idx="13"/>
          </p:nvPr>
        </p:nvSpPr>
        <p:spPr>
          <a:xfrm>
            <a:off x="9023517" y="501042"/>
            <a:ext cx="5137386" cy="387478"/>
          </a:xfrm>
        </p:spPr>
        <p:txBody>
          <a:bodyPr/>
          <a:lstStyle/>
          <a:p>
            <a:pPr marL="0" marR="0" indent="0" algn="just">
              <a:lnSpc>
                <a:spcPct val="200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a:t>
            </a:r>
            <a:r>
              <a:rPr lang="en-US" sz="1200" i="1" dirty="0">
                <a:effectLst/>
                <a:latin typeface="Times New Roman" panose="02020603050405020304" pitchFamily="18" charset="0"/>
                <a:ea typeface="Times New Roman" panose="02020603050405020304" pitchFamily="18" charset="0"/>
              </a:rPr>
              <a:t>p</a:t>
            </a:r>
            <a:r>
              <a:rPr lang="en-US" sz="1200" dirty="0">
                <a:effectLst/>
                <a:latin typeface="Times New Roman" panose="02020603050405020304" pitchFamily="18" charset="0"/>
                <a:ea typeface="Times New Roman" panose="02020603050405020304" pitchFamily="18" charset="0"/>
              </a:rPr>
              <a:t>&lt;0.05, **</a:t>
            </a:r>
            <a:r>
              <a:rPr lang="en-US" sz="1200" i="1" dirty="0">
                <a:effectLst/>
                <a:latin typeface="Times New Roman" panose="02020603050405020304" pitchFamily="18" charset="0"/>
                <a:ea typeface="Times New Roman" panose="02020603050405020304" pitchFamily="18" charset="0"/>
              </a:rPr>
              <a:t>p</a:t>
            </a:r>
            <a:r>
              <a:rPr lang="en-US" sz="1200" dirty="0">
                <a:effectLst/>
                <a:latin typeface="Times New Roman" panose="02020603050405020304" pitchFamily="18" charset="0"/>
                <a:ea typeface="Times New Roman" panose="02020603050405020304" pitchFamily="18" charset="0"/>
              </a:rPr>
              <a:t>&lt;0.01, ***</a:t>
            </a:r>
            <a:r>
              <a:rPr lang="en-US" sz="1200" i="1" dirty="0">
                <a:effectLst/>
                <a:latin typeface="Times New Roman" panose="02020603050405020304" pitchFamily="18" charset="0"/>
                <a:ea typeface="Times New Roman" panose="02020603050405020304" pitchFamily="18" charset="0"/>
              </a:rPr>
              <a:t>p</a:t>
            </a:r>
            <a:r>
              <a:rPr lang="en-US" sz="1200" dirty="0">
                <a:effectLst/>
                <a:latin typeface="Times New Roman" panose="02020603050405020304" pitchFamily="18" charset="0"/>
                <a:ea typeface="Times New Roman" panose="02020603050405020304" pitchFamily="18" charset="0"/>
              </a:rPr>
              <a:t>&lt;0.001,+</a:t>
            </a:r>
            <a:r>
              <a:rPr lang="en-US" sz="1200" i="1" dirty="0">
                <a:effectLst/>
                <a:latin typeface="Times New Roman" panose="02020603050405020304" pitchFamily="18" charset="0"/>
                <a:ea typeface="Times New Roman" panose="02020603050405020304" pitchFamily="18" charset="0"/>
              </a:rPr>
              <a:t>p</a:t>
            </a:r>
            <a:r>
              <a:rPr lang="en-US" sz="1200" dirty="0">
                <a:effectLst/>
                <a:latin typeface="Times New Roman" panose="02020603050405020304" pitchFamily="18" charset="0"/>
                <a:ea typeface="Times New Roman" panose="02020603050405020304" pitchFamily="18" charset="0"/>
              </a:rPr>
              <a:t>&lt;0.10.</a:t>
            </a:r>
          </a:p>
        </p:txBody>
      </p:sp>
      <p:sp>
        <p:nvSpPr>
          <p:cNvPr id="6" name="Title 5">
            <a:extLst>
              <a:ext uri="{FF2B5EF4-FFF2-40B4-BE49-F238E27FC236}">
                <a16:creationId xmlns:a16="http://schemas.microsoft.com/office/drawing/2014/main" id="{EEB34B91-F0EC-20C2-E02A-53F726801FC0}"/>
              </a:ext>
            </a:extLst>
          </p:cNvPr>
          <p:cNvSpPr>
            <a:spLocks noGrp="1"/>
          </p:cNvSpPr>
          <p:nvPr>
            <p:ph type="title"/>
          </p:nvPr>
        </p:nvSpPr>
        <p:spPr>
          <a:xfrm>
            <a:off x="1665615" y="83376"/>
            <a:ext cx="8351927" cy="822917"/>
          </a:xfrm>
        </p:spPr>
        <p:txBody>
          <a:bodyPr/>
          <a:lstStyle/>
          <a:p>
            <a:r>
              <a:rPr lang="en-US" dirty="0"/>
              <a:t>Two-Parent Families Model</a:t>
            </a:r>
          </a:p>
        </p:txBody>
      </p:sp>
      <p:sp>
        <p:nvSpPr>
          <p:cNvPr id="3" name="Content Placeholder 2">
            <a:extLst>
              <a:ext uri="{FF2B5EF4-FFF2-40B4-BE49-F238E27FC236}">
                <a16:creationId xmlns:a16="http://schemas.microsoft.com/office/drawing/2014/main" id="{26D65403-9A95-48EC-EA7E-1807617EEA3E}"/>
              </a:ext>
            </a:extLst>
          </p:cNvPr>
          <p:cNvSpPr>
            <a:spLocks noGrp="1"/>
          </p:cNvSpPr>
          <p:nvPr>
            <p:ph idx="1"/>
          </p:nvPr>
        </p:nvSpPr>
        <p:spPr/>
        <p:txBody>
          <a:bodyPr/>
          <a:lstStyle/>
          <a:p>
            <a:endParaRPr lang="en-US"/>
          </a:p>
        </p:txBody>
      </p:sp>
      <p:graphicFrame>
        <p:nvGraphicFramePr>
          <p:cNvPr id="2" name="Content Placeholder 7">
            <a:extLst>
              <a:ext uri="{FF2B5EF4-FFF2-40B4-BE49-F238E27FC236}">
                <a16:creationId xmlns:a16="http://schemas.microsoft.com/office/drawing/2014/main" id="{9EEC905B-885F-BD33-23C2-4655344CC30E}"/>
              </a:ext>
            </a:extLst>
          </p:cNvPr>
          <p:cNvGraphicFramePr>
            <a:graphicFrameLocks/>
          </p:cNvGraphicFramePr>
          <p:nvPr>
            <p:extLst>
              <p:ext uri="{D42A27DB-BD31-4B8C-83A1-F6EECF244321}">
                <p14:modId xmlns:p14="http://schemas.microsoft.com/office/powerpoint/2010/main" val="1968109923"/>
              </p:ext>
            </p:extLst>
          </p:nvPr>
        </p:nvGraphicFramePr>
        <p:xfrm>
          <a:off x="503114" y="891537"/>
          <a:ext cx="10926887" cy="5322280"/>
        </p:xfrm>
        <a:graphic>
          <a:graphicData uri="http://schemas.openxmlformats.org/drawingml/2006/table">
            <a:tbl>
              <a:tblPr firstRow="1" firstCol="1" bandRow="1">
                <a:tableStyleId>{5C22544A-7EE6-4342-B048-85BDC9FD1C3A}</a:tableStyleId>
              </a:tblPr>
              <a:tblGrid>
                <a:gridCol w="3692535">
                  <a:extLst>
                    <a:ext uri="{9D8B030D-6E8A-4147-A177-3AD203B41FA5}">
                      <a16:colId xmlns:a16="http://schemas.microsoft.com/office/drawing/2014/main" val="2555605892"/>
                    </a:ext>
                  </a:extLst>
                </a:gridCol>
                <a:gridCol w="1808588">
                  <a:extLst>
                    <a:ext uri="{9D8B030D-6E8A-4147-A177-3AD203B41FA5}">
                      <a16:colId xmlns:a16="http://schemas.microsoft.com/office/drawing/2014/main" val="2812974939"/>
                    </a:ext>
                  </a:extLst>
                </a:gridCol>
                <a:gridCol w="1808588">
                  <a:extLst>
                    <a:ext uri="{9D8B030D-6E8A-4147-A177-3AD203B41FA5}">
                      <a16:colId xmlns:a16="http://schemas.microsoft.com/office/drawing/2014/main" val="1986493146"/>
                    </a:ext>
                  </a:extLst>
                </a:gridCol>
                <a:gridCol w="1808588">
                  <a:extLst>
                    <a:ext uri="{9D8B030D-6E8A-4147-A177-3AD203B41FA5}">
                      <a16:colId xmlns:a16="http://schemas.microsoft.com/office/drawing/2014/main" val="1575968678"/>
                    </a:ext>
                  </a:extLst>
                </a:gridCol>
                <a:gridCol w="1808588">
                  <a:extLst>
                    <a:ext uri="{9D8B030D-6E8A-4147-A177-3AD203B41FA5}">
                      <a16:colId xmlns:a16="http://schemas.microsoft.com/office/drawing/2014/main" val="99490604"/>
                    </a:ext>
                  </a:extLst>
                </a:gridCol>
              </a:tblGrid>
              <a:tr h="603826">
                <a:tc>
                  <a:txBody>
                    <a:bodyPr/>
                    <a:lstStyle/>
                    <a:p>
                      <a:pPr marL="457200" marR="0" indent="-457200" algn="ctr">
                        <a:spcBef>
                          <a:spcPts val="0"/>
                        </a:spcBef>
                        <a:spcAft>
                          <a:spcPts val="0"/>
                        </a:spcAft>
                      </a:pPr>
                      <a:r>
                        <a:rPr lang="en-US" sz="1400">
                          <a:solidFill>
                            <a:schemeClr val="tx1"/>
                          </a:solidFill>
                          <a:effectLst/>
                        </a:rPr>
                        <a:t>Variable</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nchor="ctr"/>
                </a:tc>
                <a:tc>
                  <a:txBody>
                    <a:bodyPr/>
                    <a:lstStyle/>
                    <a:p>
                      <a:pPr marL="0" marR="0" indent="0" algn="ctr">
                        <a:spcBef>
                          <a:spcPts val="0"/>
                        </a:spcBef>
                        <a:spcAft>
                          <a:spcPts val="0"/>
                        </a:spcAft>
                      </a:pPr>
                      <a:r>
                        <a:rPr lang="en-US" sz="1400">
                          <a:solidFill>
                            <a:schemeClr val="tx1"/>
                          </a:solidFill>
                          <a:effectLst/>
                        </a:rPr>
                        <a:t>(9)</a:t>
                      </a:r>
                    </a:p>
                    <a:p>
                      <a:pPr marL="0" marR="0" indent="0" algn="ctr">
                        <a:spcBef>
                          <a:spcPts val="0"/>
                        </a:spcBef>
                        <a:spcAft>
                          <a:spcPts val="0"/>
                        </a:spcAft>
                      </a:pPr>
                      <a:r>
                        <a:rPr lang="en-US" sz="1400">
                          <a:solidFill>
                            <a:schemeClr val="tx1"/>
                          </a:solidFill>
                          <a:effectLst/>
                        </a:rPr>
                        <a:t>Chronically Absent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nchor="ctr"/>
                </a:tc>
                <a:tc>
                  <a:txBody>
                    <a:bodyPr/>
                    <a:lstStyle/>
                    <a:p>
                      <a:pPr marL="0" marR="0" indent="0" algn="ctr">
                        <a:spcBef>
                          <a:spcPts val="0"/>
                        </a:spcBef>
                        <a:spcAft>
                          <a:spcPts val="0"/>
                        </a:spcAft>
                      </a:pPr>
                      <a:r>
                        <a:rPr lang="en-US" sz="1400">
                          <a:solidFill>
                            <a:schemeClr val="tx1"/>
                          </a:solidFill>
                          <a:effectLst/>
                        </a:rPr>
                        <a:t>(10)</a:t>
                      </a:r>
                    </a:p>
                    <a:p>
                      <a:pPr marL="457200" marR="0" indent="-457200" algn="ctr">
                        <a:spcBef>
                          <a:spcPts val="0"/>
                        </a:spcBef>
                        <a:spcAft>
                          <a:spcPts val="0"/>
                        </a:spcAft>
                      </a:pPr>
                      <a:r>
                        <a:rPr lang="en-US" sz="1400">
                          <a:solidFill>
                            <a:schemeClr val="tx1"/>
                          </a:solidFill>
                          <a:effectLst/>
                        </a:rPr>
                        <a:t>Chronically Absent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nchor="ctr"/>
                </a:tc>
                <a:tc>
                  <a:txBody>
                    <a:bodyPr/>
                    <a:lstStyle/>
                    <a:p>
                      <a:pPr marL="0" marR="0" indent="0" algn="ctr">
                        <a:spcBef>
                          <a:spcPts val="0"/>
                        </a:spcBef>
                        <a:spcAft>
                          <a:spcPts val="0"/>
                        </a:spcAft>
                      </a:pPr>
                      <a:r>
                        <a:rPr lang="en-US" sz="1400">
                          <a:solidFill>
                            <a:schemeClr val="tx1"/>
                          </a:solidFill>
                          <a:effectLst/>
                        </a:rPr>
                        <a:t>(11)</a:t>
                      </a:r>
                    </a:p>
                    <a:p>
                      <a:pPr marL="457200" marR="0" indent="-457200" algn="ctr">
                        <a:spcBef>
                          <a:spcPts val="0"/>
                        </a:spcBef>
                        <a:spcAft>
                          <a:spcPts val="0"/>
                        </a:spcAft>
                      </a:pPr>
                      <a:r>
                        <a:rPr lang="en-US" sz="1400">
                          <a:solidFill>
                            <a:schemeClr val="tx1"/>
                          </a:solidFill>
                          <a:effectLst/>
                        </a:rPr>
                        <a:t>Attendance Rate</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nchor="ctr"/>
                </a:tc>
                <a:tc>
                  <a:txBody>
                    <a:bodyPr/>
                    <a:lstStyle/>
                    <a:p>
                      <a:pPr marL="0" marR="0" indent="0" algn="ctr">
                        <a:spcBef>
                          <a:spcPts val="0"/>
                        </a:spcBef>
                        <a:spcAft>
                          <a:spcPts val="0"/>
                        </a:spcAft>
                      </a:pPr>
                      <a:r>
                        <a:rPr lang="en-US" sz="1400">
                          <a:solidFill>
                            <a:schemeClr val="tx1"/>
                          </a:solidFill>
                          <a:effectLst/>
                        </a:rPr>
                        <a:t>(12)</a:t>
                      </a:r>
                    </a:p>
                    <a:p>
                      <a:pPr marL="457200" marR="0" indent="-457200" algn="ctr">
                        <a:spcBef>
                          <a:spcPts val="0"/>
                        </a:spcBef>
                        <a:spcAft>
                          <a:spcPts val="0"/>
                        </a:spcAft>
                      </a:pPr>
                      <a:r>
                        <a:rPr lang="en-US" sz="1400">
                          <a:solidFill>
                            <a:schemeClr val="tx1"/>
                          </a:solidFill>
                          <a:effectLst/>
                        </a:rPr>
                        <a:t>Attendance Rate</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nchor="ctr"/>
                </a:tc>
                <a:extLst>
                  <a:ext uri="{0D108BD9-81ED-4DB2-BD59-A6C34878D82A}">
                    <a16:rowId xmlns:a16="http://schemas.microsoft.com/office/drawing/2014/main" val="4064062835"/>
                  </a:ext>
                </a:extLst>
              </a:tr>
              <a:tr h="210535">
                <a:tc>
                  <a:txBody>
                    <a:bodyPr/>
                    <a:lstStyle/>
                    <a:p>
                      <a:pPr marL="457200" marR="0" indent="-457200">
                        <a:spcBef>
                          <a:spcPts val="0"/>
                        </a:spcBef>
                        <a:spcAft>
                          <a:spcPts val="0"/>
                        </a:spcAft>
                      </a:pPr>
                      <a:r>
                        <a:rPr lang="en-US" sz="1400">
                          <a:solidFill>
                            <a:schemeClr val="tx1"/>
                          </a:solidFill>
                          <a:effectLst/>
                        </a:rPr>
                        <a:t>Schedule</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603308090"/>
                  </a:ext>
                </a:extLst>
              </a:tr>
              <a:tr h="210535">
                <a:tc>
                  <a:txBody>
                    <a:bodyPr/>
                    <a:lstStyle/>
                    <a:p>
                      <a:pPr marL="457200" marR="0" indent="-457200">
                        <a:spcBef>
                          <a:spcPts val="0"/>
                        </a:spcBef>
                        <a:spcAft>
                          <a:spcPts val="0"/>
                        </a:spcAft>
                      </a:pPr>
                      <a:r>
                        <a:rPr lang="en-US" sz="1400" b="0">
                          <a:solidFill>
                            <a:schemeClr val="tx1"/>
                          </a:solidFill>
                          <a:effectLst/>
                        </a:rPr>
                        <a:t>   Both Standard (reference group)</a:t>
                      </a:r>
                      <a:endParaRPr lang="en-US" sz="1400" b="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2793168351"/>
                  </a:ext>
                </a:extLst>
              </a:tr>
              <a:tr h="210535">
                <a:tc>
                  <a:txBody>
                    <a:bodyPr/>
                    <a:lstStyle/>
                    <a:p>
                      <a:pPr marL="457200" marR="0" indent="-457200">
                        <a:spcBef>
                          <a:spcPts val="0"/>
                        </a:spcBef>
                        <a:spcAft>
                          <a:spcPts val="0"/>
                        </a:spcAft>
                      </a:pPr>
                      <a:r>
                        <a:rPr lang="en-US" sz="1400" b="0">
                          <a:solidFill>
                            <a:schemeClr val="tx1"/>
                          </a:solidFill>
                          <a:effectLst/>
                        </a:rPr>
                        <a:t>   Both Nonstandard</a:t>
                      </a:r>
                      <a:endParaRPr lang="en-US" sz="1400" b="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0.270***(0.069)</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0.182*(0.078)</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-0.067*(0.028)</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-0.045(0.028)</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1236292612"/>
                  </a:ext>
                </a:extLst>
              </a:tr>
              <a:tr h="210535">
                <a:tc>
                  <a:txBody>
                    <a:bodyPr/>
                    <a:lstStyle/>
                    <a:p>
                      <a:pPr marL="457200" marR="0" indent="-457200">
                        <a:spcBef>
                          <a:spcPts val="0"/>
                        </a:spcBef>
                        <a:spcAft>
                          <a:spcPts val="0"/>
                        </a:spcAft>
                      </a:pPr>
                      <a:r>
                        <a:rPr lang="en-US" sz="1400" b="0">
                          <a:solidFill>
                            <a:schemeClr val="tx1"/>
                          </a:solidFill>
                          <a:effectLst/>
                        </a:rPr>
                        <a:t>   One Standard One Nonstandard</a:t>
                      </a:r>
                      <a:endParaRPr lang="en-US" sz="1400" b="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0.009(0.065)</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-0.083(0.062)</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nchor="b"/>
                </a:tc>
                <a:tc>
                  <a:txBody>
                    <a:bodyPr/>
                    <a:lstStyle/>
                    <a:p>
                      <a:pPr marL="457200" marR="0" indent="-457200">
                        <a:spcBef>
                          <a:spcPts val="0"/>
                        </a:spcBef>
                        <a:spcAft>
                          <a:spcPts val="0"/>
                        </a:spcAft>
                      </a:pPr>
                      <a:r>
                        <a:rPr lang="en-US" sz="1400">
                          <a:solidFill>
                            <a:schemeClr val="tx1"/>
                          </a:solidFill>
                          <a:effectLst/>
                        </a:rPr>
                        <a:t>0.002(0.016)</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0.018(0.016)</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nchor="b"/>
                </a:tc>
                <a:extLst>
                  <a:ext uri="{0D108BD9-81ED-4DB2-BD59-A6C34878D82A}">
                    <a16:rowId xmlns:a16="http://schemas.microsoft.com/office/drawing/2014/main" val="3387085579"/>
                  </a:ext>
                </a:extLst>
              </a:tr>
              <a:tr h="210535">
                <a:tc>
                  <a:txBody>
                    <a:bodyPr/>
                    <a:lstStyle/>
                    <a:p>
                      <a:pPr marL="457200" marR="0" indent="-457200">
                        <a:spcBef>
                          <a:spcPts val="0"/>
                        </a:spcBef>
                        <a:spcAft>
                          <a:spcPts val="0"/>
                        </a:spcAft>
                      </a:pPr>
                      <a:r>
                        <a:rPr lang="en-US" sz="1400" b="0" dirty="0">
                          <a:solidFill>
                            <a:schemeClr val="tx1"/>
                          </a:solidFill>
                          <a:effectLst/>
                        </a:rPr>
                        <a:t>   One Standard One Unemployed</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-0.041(0.066)</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-0.069(0.064)</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0.008(0.017)</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0.017(0.017)</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3109447485"/>
                  </a:ext>
                </a:extLst>
              </a:tr>
              <a:tr h="210535">
                <a:tc>
                  <a:txBody>
                    <a:bodyPr/>
                    <a:lstStyle/>
                    <a:p>
                      <a:pPr marL="457200" marR="0" indent="-457200">
                        <a:spcBef>
                          <a:spcPts val="0"/>
                        </a:spcBef>
                        <a:spcAft>
                          <a:spcPts val="0"/>
                        </a:spcAft>
                      </a:pPr>
                      <a:r>
                        <a:rPr lang="en-US" sz="1400" b="0" dirty="0">
                          <a:solidFill>
                            <a:schemeClr val="tx1"/>
                          </a:solidFill>
                          <a:effectLst/>
                        </a:rPr>
                        <a:t>   One Nonstandard One Unemployed</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-0.145(0.099)</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nchor="b"/>
                </a:tc>
                <a:tc>
                  <a:txBody>
                    <a:bodyPr/>
                    <a:lstStyle/>
                    <a:p>
                      <a:pPr marL="457200" marR="0" indent="-457200">
                        <a:spcBef>
                          <a:spcPts val="0"/>
                        </a:spcBef>
                        <a:spcAft>
                          <a:spcPts val="0"/>
                        </a:spcAft>
                      </a:pPr>
                      <a:r>
                        <a:rPr lang="en-US" sz="1400">
                          <a:solidFill>
                            <a:schemeClr val="tx1"/>
                          </a:solidFill>
                          <a:effectLst/>
                        </a:rPr>
                        <a:t>-0.188*(0.087)</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nchor="b"/>
                </a:tc>
                <a:tc>
                  <a:txBody>
                    <a:bodyPr/>
                    <a:lstStyle/>
                    <a:p>
                      <a:pPr marL="457200" marR="0" indent="-457200">
                        <a:spcBef>
                          <a:spcPts val="0"/>
                        </a:spcBef>
                        <a:spcAft>
                          <a:spcPts val="0"/>
                        </a:spcAft>
                      </a:pPr>
                      <a:r>
                        <a:rPr lang="en-US" sz="1400">
                          <a:solidFill>
                            <a:schemeClr val="tx1"/>
                          </a:solidFill>
                          <a:effectLst/>
                        </a:rPr>
                        <a:t>-0.002(0.027)</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nchor="b"/>
                </a:tc>
                <a:tc>
                  <a:txBody>
                    <a:bodyPr/>
                    <a:lstStyle/>
                    <a:p>
                      <a:pPr marL="457200" marR="0" indent="-457200">
                        <a:spcBef>
                          <a:spcPts val="0"/>
                        </a:spcBef>
                        <a:spcAft>
                          <a:spcPts val="0"/>
                        </a:spcAft>
                      </a:pPr>
                      <a:r>
                        <a:rPr lang="en-US" sz="1400">
                          <a:solidFill>
                            <a:schemeClr val="tx1"/>
                          </a:solidFill>
                          <a:effectLst/>
                        </a:rPr>
                        <a:t>0.017(0.025)</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nchor="b"/>
                </a:tc>
                <a:extLst>
                  <a:ext uri="{0D108BD9-81ED-4DB2-BD59-A6C34878D82A}">
                    <a16:rowId xmlns:a16="http://schemas.microsoft.com/office/drawing/2014/main" val="3992149252"/>
                  </a:ext>
                </a:extLst>
              </a:tr>
              <a:tr h="210535">
                <a:tc>
                  <a:txBody>
                    <a:bodyPr/>
                    <a:lstStyle/>
                    <a:p>
                      <a:pPr marL="457200" marR="0" indent="-457200">
                        <a:spcBef>
                          <a:spcPts val="0"/>
                        </a:spcBef>
                        <a:spcAft>
                          <a:spcPts val="0"/>
                        </a:spcAft>
                      </a:pPr>
                      <a:r>
                        <a:rPr lang="en-US" sz="1400">
                          <a:solidFill>
                            <a:schemeClr val="tx1"/>
                          </a:solidFill>
                          <a:effectLst/>
                        </a:rPr>
                        <a:t>Household Characteristics</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3534103839"/>
                  </a:ext>
                </a:extLst>
              </a:tr>
              <a:tr h="237894">
                <a:tc>
                  <a:txBody>
                    <a:bodyPr/>
                    <a:lstStyle/>
                    <a:p>
                      <a:pPr marL="457200" marR="0" indent="-457200">
                        <a:spcBef>
                          <a:spcPts val="0"/>
                        </a:spcBef>
                        <a:spcAft>
                          <a:spcPts val="0"/>
                        </a:spcAft>
                      </a:pPr>
                      <a:r>
                        <a:rPr lang="en-US" sz="1400" b="0" dirty="0">
                          <a:solidFill>
                            <a:schemeClr val="tx1"/>
                          </a:solidFill>
                          <a:effectLst/>
                        </a:rPr>
                        <a:t>   Highest Employed Parent Prestige Score</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-0.003(0.002)</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0.001+(0.001)</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1170617603"/>
                  </a:ext>
                </a:extLst>
              </a:tr>
              <a:tr h="210535">
                <a:tc>
                  <a:txBody>
                    <a:bodyPr/>
                    <a:lstStyle/>
                    <a:p>
                      <a:pPr marL="457200" marR="0" indent="-457200">
                        <a:spcBef>
                          <a:spcPts val="0"/>
                        </a:spcBef>
                        <a:spcAft>
                          <a:spcPts val="0"/>
                        </a:spcAft>
                      </a:pPr>
                      <a:r>
                        <a:rPr lang="en-US" sz="1400" b="0">
                          <a:solidFill>
                            <a:schemeClr val="tx1"/>
                          </a:solidFill>
                          <a:effectLst/>
                        </a:rPr>
                        <a:t>   Income-to-Poverty Ratio</a:t>
                      </a:r>
                      <a:endParaRPr lang="en-US" sz="1400" b="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-0.104***(0.029)</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0.040***(0.008)</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1217280118"/>
                  </a:ext>
                </a:extLst>
              </a:tr>
              <a:tr h="210535">
                <a:tc>
                  <a:txBody>
                    <a:bodyPr/>
                    <a:lstStyle/>
                    <a:p>
                      <a:pPr marL="457200" marR="0" indent="-457200">
                        <a:spcBef>
                          <a:spcPts val="0"/>
                        </a:spcBef>
                        <a:spcAft>
                          <a:spcPts val="0"/>
                        </a:spcAft>
                      </a:pPr>
                      <a:r>
                        <a:rPr lang="en-US" sz="1400" b="0" dirty="0">
                          <a:solidFill>
                            <a:schemeClr val="tx1"/>
                          </a:solidFill>
                          <a:effectLst/>
                        </a:rPr>
                        <a:t>   Total Number of Children</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-0.004(0.015)</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0.008+(0.004)</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3945930391"/>
                  </a:ext>
                </a:extLst>
              </a:tr>
              <a:tr h="210535">
                <a:tc>
                  <a:txBody>
                    <a:bodyPr/>
                    <a:lstStyle/>
                    <a:p>
                      <a:pPr marL="457200" marR="0" indent="-457200">
                        <a:spcBef>
                          <a:spcPts val="0"/>
                        </a:spcBef>
                        <a:spcAft>
                          <a:spcPts val="0"/>
                        </a:spcAft>
                      </a:pPr>
                      <a:r>
                        <a:rPr lang="en-US" sz="1400" b="0" dirty="0">
                          <a:solidFill>
                            <a:schemeClr val="tx1"/>
                          </a:solidFill>
                          <a:effectLst/>
                        </a:rPr>
                        <a:t>   Total Number of Adults</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-0.074+(0.038)</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0.027**(0.010)</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3098071272"/>
                  </a:ext>
                </a:extLst>
              </a:tr>
              <a:tr h="210535">
                <a:tc>
                  <a:txBody>
                    <a:bodyPr/>
                    <a:lstStyle/>
                    <a:p>
                      <a:pPr marL="457200" marR="0" indent="-457200">
                        <a:spcBef>
                          <a:spcPts val="0"/>
                        </a:spcBef>
                        <a:spcAft>
                          <a:spcPts val="0"/>
                        </a:spcAft>
                      </a:pPr>
                      <a:r>
                        <a:rPr lang="en-US" sz="1400">
                          <a:solidFill>
                            <a:schemeClr val="tx1"/>
                          </a:solidFill>
                          <a:effectLst/>
                        </a:rPr>
                        <a:t>Parent Race/Ethnicity</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355072780"/>
                  </a:ext>
                </a:extLst>
              </a:tr>
              <a:tr h="210535">
                <a:tc>
                  <a:txBody>
                    <a:bodyPr/>
                    <a:lstStyle/>
                    <a:p>
                      <a:pPr marL="457200" marR="0" indent="-457200">
                        <a:spcBef>
                          <a:spcPts val="0"/>
                        </a:spcBef>
                        <a:spcAft>
                          <a:spcPts val="0"/>
                        </a:spcAft>
                      </a:pPr>
                      <a:r>
                        <a:rPr lang="en-US" sz="1400" b="0">
                          <a:solidFill>
                            <a:schemeClr val="tx1"/>
                          </a:solidFill>
                          <a:effectLst/>
                        </a:rPr>
                        <a:t>   Black</a:t>
                      </a:r>
                      <a:endParaRPr lang="en-US" sz="1400" b="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0.294***(0.083)</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-0.073***(0.021)</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2279438930"/>
                  </a:ext>
                </a:extLst>
              </a:tr>
              <a:tr h="210535">
                <a:tc>
                  <a:txBody>
                    <a:bodyPr/>
                    <a:lstStyle/>
                    <a:p>
                      <a:pPr marL="457200" marR="0" indent="-457200">
                        <a:spcBef>
                          <a:spcPts val="0"/>
                        </a:spcBef>
                        <a:spcAft>
                          <a:spcPts val="0"/>
                        </a:spcAft>
                      </a:pPr>
                      <a:r>
                        <a:rPr lang="en-US" sz="1400" b="0" dirty="0">
                          <a:solidFill>
                            <a:schemeClr val="tx1"/>
                          </a:solidFill>
                          <a:effectLst/>
                        </a:rPr>
                        <a:t>   Hispanic</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-0.023(0.093)</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0.000(0.022)</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1418150741"/>
                  </a:ext>
                </a:extLst>
              </a:tr>
              <a:tr h="210535">
                <a:tc>
                  <a:txBody>
                    <a:bodyPr/>
                    <a:lstStyle/>
                    <a:p>
                      <a:pPr marL="457200" marR="0" indent="-457200">
                        <a:spcBef>
                          <a:spcPts val="0"/>
                        </a:spcBef>
                        <a:spcAft>
                          <a:spcPts val="0"/>
                        </a:spcAft>
                      </a:pPr>
                      <a:r>
                        <a:rPr lang="en-US" sz="1400">
                          <a:solidFill>
                            <a:schemeClr val="tx1"/>
                          </a:solidFill>
                          <a:effectLst/>
                        </a:rPr>
                        <a:t>Student Characteristics</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 </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3626814037"/>
                  </a:ext>
                </a:extLst>
              </a:tr>
              <a:tr h="210535">
                <a:tc>
                  <a:txBody>
                    <a:bodyPr/>
                    <a:lstStyle/>
                    <a:p>
                      <a:pPr marL="457200" marR="0" indent="-457200">
                        <a:spcBef>
                          <a:spcPts val="0"/>
                        </a:spcBef>
                        <a:spcAft>
                          <a:spcPts val="0"/>
                        </a:spcAft>
                      </a:pPr>
                      <a:r>
                        <a:rPr lang="en-US" sz="1400" b="0" dirty="0">
                          <a:solidFill>
                            <a:schemeClr val="tx1"/>
                          </a:solidFill>
                          <a:effectLst/>
                        </a:rPr>
                        <a:t>   Middle School</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dirty="0">
                          <a:solidFill>
                            <a:schemeClr val="tx1"/>
                          </a:solidFill>
                          <a:effectLst/>
                        </a:rPr>
                        <a:t>-0.006(0.061)</a:t>
                      </a:r>
                      <a:endParaRPr lang="en-US" sz="140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-0.009(0.017)</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4078323582"/>
                  </a:ext>
                </a:extLst>
              </a:tr>
              <a:tr h="210535">
                <a:tc>
                  <a:txBody>
                    <a:bodyPr/>
                    <a:lstStyle/>
                    <a:p>
                      <a:pPr marL="457200" marR="0" indent="-457200">
                        <a:spcBef>
                          <a:spcPts val="0"/>
                        </a:spcBef>
                        <a:spcAft>
                          <a:spcPts val="0"/>
                        </a:spcAft>
                      </a:pPr>
                      <a:r>
                        <a:rPr lang="en-US" sz="1400" b="0">
                          <a:solidFill>
                            <a:schemeClr val="tx1"/>
                          </a:solidFill>
                          <a:effectLst/>
                        </a:rPr>
                        <a:t>   High School</a:t>
                      </a:r>
                      <a:endParaRPr lang="en-US" sz="1400" b="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0.024(0.056)</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-0.025(0.016)</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1252623494"/>
                  </a:ext>
                </a:extLst>
              </a:tr>
              <a:tr h="210535">
                <a:tc>
                  <a:txBody>
                    <a:bodyPr/>
                    <a:lstStyle/>
                    <a:p>
                      <a:pPr marL="457200" marR="0" indent="-457200">
                        <a:spcBef>
                          <a:spcPts val="0"/>
                        </a:spcBef>
                        <a:spcAft>
                          <a:spcPts val="0"/>
                        </a:spcAft>
                      </a:pPr>
                      <a:r>
                        <a:rPr lang="en-US" sz="1400" b="0" dirty="0">
                          <a:solidFill>
                            <a:schemeClr val="tx1"/>
                          </a:solidFill>
                          <a:effectLst/>
                        </a:rPr>
                        <a:t>   Special Education</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0.121(0.085)</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-0.055(0.036)</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579431325"/>
                  </a:ext>
                </a:extLst>
              </a:tr>
              <a:tr h="210535">
                <a:tc>
                  <a:txBody>
                    <a:bodyPr/>
                    <a:lstStyle/>
                    <a:p>
                      <a:pPr marL="457200" marR="0" indent="-457200">
                        <a:spcBef>
                          <a:spcPts val="0"/>
                        </a:spcBef>
                        <a:spcAft>
                          <a:spcPts val="0"/>
                        </a:spcAft>
                      </a:pPr>
                      <a:r>
                        <a:rPr lang="en-US" sz="1400" b="0" dirty="0">
                          <a:solidFill>
                            <a:schemeClr val="tx1"/>
                          </a:solidFill>
                          <a:effectLst/>
                        </a:rPr>
                        <a:t>   Female</a:t>
                      </a:r>
                      <a:endParaRPr lang="en-US" sz="1400" b="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-0.057(0.047)</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0.018(0.013)</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1724045512"/>
                  </a:ext>
                </a:extLst>
              </a:tr>
              <a:tr h="210535">
                <a:tc>
                  <a:txBody>
                    <a:bodyPr/>
                    <a:lstStyle/>
                    <a:p>
                      <a:pPr marL="457200" marR="0" indent="-457200">
                        <a:spcBef>
                          <a:spcPts val="0"/>
                        </a:spcBef>
                        <a:spcAft>
                          <a:spcPts val="0"/>
                        </a:spcAft>
                      </a:pPr>
                      <a:r>
                        <a:rPr lang="en-US" sz="1400" i="1">
                          <a:solidFill>
                            <a:schemeClr val="tx1"/>
                          </a:solidFill>
                          <a:effectLst/>
                        </a:rPr>
                        <a:t>Constant</a:t>
                      </a:r>
                      <a:endParaRPr lang="en-US" sz="1400" i="1">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0.578***</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0.889**</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0.850***</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0.721***</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3153658378"/>
                  </a:ext>
                </a:extLst>
              </a:tr>
              <a:tr h="210535">
                <a:tc>
                  <a:txBody>
                    <a:bodyPr/>
                    <a:lstStyle/>
                    <a:p>
                      <a:pPr marL="457200" marR="0" indent="-457200">
                        <a:spcBef>
                          <a:spcPts val="0"/>
                        </a:spcBef>
                        <a:spcAft>
                          <a:spcPts val="0"/>
                        </a:spcAft>
                      </a:pPr>
                      <a:r>
                        <a:rPr lang="en-US" sz="1400" i="1" dirty="0">
                          <a:solidFill>
                            <a:schemeClr val="tx1"/>
                          </a:solidFill>
                          <a:effectLst/>
                        </a:rPr>
                        <a:t>Adjusted R</a:t>
                      </a:r>
                      <a:r>
                        <a:rPr lang="en-US" sz="1400" i="1" baseline="30000" dirty="0">
                          <a:solidFill>
                            <a:schemeClr val="tx1"/>
                          </a:solidFill>
                          <a:effectLst/>
                        </a:rPr>
                        <a:t>2</a:t>
                      </a:r>
                      <a:endParaRPr lang="en-US" sz="1400" i="1"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0.029</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0.143</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0.015</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0.161</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extLst>
                  <a:ext uri="{0D108BD9-81ED-4DB2-BD59-A6C34878D82A}">
                    <a16:rowId xmlns:a16="http://schemas.microsoft.com/office/drawing/2014/main" val="628054494"/>
                  </a:ext>
                </a:extLst>
              </a:tr>
              <a:tr h="210535">
                <a:tc>
                  <a:txBody>
                    <a:bodyPr/>
                    <a:lstStyle/>
                    <a:p>
                      <a:pPr marL="457200" marR="0" indent="-457200">
                        <a:spcBef>
                          <a:spcPts val="0"/>
                        </a:spcBef>
                        <a:spcAft>
                          <a:spcPts val="0"/>
                        </a:spcAft>
                      </a:pPr>
                      <a:r>
                        <a:rPr lang="en-US" sz="1400" i="1" dirty="0">
                          <a:solidFill>
                            <a:schemeClr val="tx1"/>
                          </a:solidFill>
                          <a:effectLst/>
                        </a:rPr>
                        <a:t>N</a:t>
                      </a:r>
                      <a:endParaRPr lang="en-US" sz="1400" i="1"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tc>
                <a:tc>
                  <a:txBody>
                    <a:bodyPr/>
                    <a:lstStyle/>
                    <a:p>
                      <a:pPr marL="457200" marR="0" indent="-457200">
                        <a:spcBef>
                          <a:spcPts val="0"/>
                        </a:spcBef>
                        <a:spcAft>
                          <a:spcPts val="0"/>
                        </a:spcAft>
                      </a:pPr>
                      <a:r>
                        <a:rPr lang="en-US" sz="1400">
                          <a:solidFill>
                            <a:schemeClr val="tx1"/>
                          </a:solidFill>
                          <a:effectLst/>
                        </a:rPr>
                        <a:t>514</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nchor="b"/>
                </a:tc>
                <a:tc>
                  <a:txBody>
                    <a:bodyPr/>
                    <a:lstStyle/>
                    <a:p>
                      <a:pPr marL="457200" marR="0" indent="-457200">
                        <a:spcBef>
                          <a:spcPts val="0"/>
                        </a:spcBef>
                        <a:spcAft>
                          <a:spcPts val="0"/>
                        </a:spcAft>
                      </a:pPr>
                      <a:r>
                        <a:rPr lang="en-US" sz="1400">
                          <a:solidFill>
                            <a:schemeClr val="tx1"/>
                          </a:solidFill>
                          <a:effectLst/>
                        </a:rPr>
                        <a:t>496</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nchor="b"/>
                </a:tc>
                <a:tc>
                  <a:txBody>
                    <a:bodyPr/>
                    <a:lstStyle/>
                    <a:p>
                      <a:pPr marL="457200" marR="0" indent="-457200">
                        <a:spcBef>
                          <a:spcPts val="0"/>
                        </a:spcBef>
                        <a:spcAft>
                          <a:spcPts val="0"/>
                        </a:spcAft>
                      </a:pPr>
                      <a:r>
                        <a:rPr lang="en-US" sz="1400">
                          <a:solidFill>
                            <a:schemeClr val="tx1"/>
                          </a:solidFill>
                          <a:effectLst/>
                        </a:rPr>
                        <a:t>514</a:t>
                      </a:r>
                      <a:endParaRPr lang="en-US" sz="140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nchor="b"/>
                </a:tc>
                <a:tc>
                  <a:txBody>
                    <a:bodyPr/>
                    <a:lstStyle/>
                    <a:p>
                      <a:pPr marL="457200" marR="0" indent="-457200">
                        <a:spcBef>
                          <a:spcPts val="0"/>
                        </a:spcBef>
                        <a:spcAft>
                          <a:spcPts val="0"/>
                        </a:spcAft>
                      </a:pPr>
                      <a:r>
                        <a:rPr lang="en-US" sz="1400" dirty="0">
                          <a:solidFill>
                            <a:schemeClr val="tx1"/>
                          </a:solidFill>
                          <a:effectLst/>
                        </a:rPr>
                        <a:t>496</a:t>
                      </a:r>
                      <a:endParaRPr lang="en-US" sz="1400" dirty="0">
                        <a:solidFill>
                          <a:schemeClr val="tx1"/>
                        </a:solidFill>
                        <a:effectLst/>
                        <a:latin typeface="Times New Roman" panose="02020603050405020304" pitchFamily="18" charset="0"/>
                        <a:ea typeface="Malgun Gothic" panose="020B0503020000020004" pitchFamily="34" charset="-127"/>
                        <a:cs typeface="Arial" panose="020B0604020202020204" pitchFamily="34" charset="0"/>
                      </a:endParaRPr>
                    </a:p>
                  </a:txBody>
                  <a:tcPr marL="53801" marR="53801" marT="0" marB="0" anchor="b"/>
                </a:tc>
                <a:extLst>
                  <a:ext uri="{0D108BD9-81ED-4DB2-BD59-A6C34878D82A}">
                    <a16:rowId xmlns:a16="http://schemas.microsoft.com/office/drawing/2014/main" val="4068878716"/>
                  </a:ext>
                </a:extLst>
              </a:tr>
            </a:tbl>
          </a:graphicData>
        </a:graphic>
      </p:graphicFrame>
      <p:sp>
        <p:nvSpPr>
          <p:cNvPr id="7" name="Rectangle: Rounded Corners 6">
            <a:extLst>
              <a:ext uri="{FF2B5EF4-FFF2-40B4-BE49-F238E27FC236}">
                <a16:creationId xmlns:a16="http://schemas.microsoft.com/office/drawing/2014/main" id="{BB088EBA-8FCE-D951-24FA-C4EDE7B26FE5}"/>
              </a:ext>
            </a:extLst>
          </p:cNvPr>
          <p:cNvSpPr/>
          <p:nvPr/>
        </p:nvSpPr>
        <p:spPr>
          <a:xfrm>
            <a:off x="440361" y="1903444"/>
            <a:ext cx="11052391" cy="26125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4A62208-9EE3-5403-494E-F9A2BAF52C28}"/>
              </a:ext>
            </a:extLst>
          </p:cNvPr>
          <p:cNvSpPr/>
          <p:nvPr/>
        </p:nvSpPr>
        <p:spPr>
          <a:xfrm>
            <a:off x="442015" y="2533071"/>
            <a:ext cx="11050738" cy="26125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19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7828-8446-5220-4525-D19F268CF325}"/>
              </a:ext>
            </a:extLst>
          </p:cNvPr>
          <p:cNvSpPr>
            <a:spLocks noGrp="1"/>
          </p:cNvSpPr>
          <p:nvPr>
            <p:ph type="title"/>
          </p:nvPr>
        </p:nvSpPr>
        <p:spPr>
          <a:xfrm>
            <a:off x="374773" y="1678329"/>
            <a:ext cx="8351927" cy="4179545"/>
          </a:xfrm>
        </p:spPr>
        <p:txBody>
          <a:bodyPr/>
          <a:lstStyle/>
          <a:p>
            <a:r>
              <a:rPr lang="en-US" sz="4000" dirty="0"/>
              <a:t>Similar to the full model, both parents working nonstandard was associated with </a:t>
            </a:r>
            <a:r>
              <a:rPr lang="en-US" sz="4000" u="sng" dirty="0"/>
              <a:t>greater</a:t>
            </a:r>
            <a:r>
              <a:rPr lang="en-US" sz="4000" dirty="0"/>
              <a:t> likelihood of chronic absence. </a:t>
            </a:r>
            <a:br>
              <a:rPr lang="en-US" sz="4000" dirty="0"/>
            </a:br>
            <a:br>
              <a:rPr lang="en-US" sz="4000" dirty="0"/>
            </a:br>
            <a:r>
              <a:rPr lang="en-US" sz="4000" dirty="0"/>
              <a:t>Meanwhile one working nonstandard and one unemployed was associated with </a:t>
            </a:r>
            <a:r>
              <a:rPr lang="en-US" sz="4000" u="sng" dirty="0"/>
              <a:t>lower</a:t>
            </a:r>
            <a:r>
              <a:rPr lang="en-US" sz="4000" dirty="0"/>
              <a:t> likelihood of chronic absence. </a:t>
            </a:r>
          </a:p>
        </p:txBody>
      </p:sp>
      <p:sp>
        <p:nvSpPr>
          <p:cNvPr id="4" name="Slide Number Placeholder 3">
            <a:extLst>
              <a:ext uri="{FF2B5EF4-FFF2-40B4-BE49-F238E27FC236}">
                <a16:creationId xmlns:a16="http://schemas.microsoft.com/office/drawing/2014/main" id="{3309200C-4376-C62A-EC6F-D4E9BF970C1B}"/>
              </a:ext>
            </a:extLst>
          </p:cNvPr>
          <p:cNvSpPr>
            <a:spLocks noGrp="1"/>
          </p:cNvSpPr>
          <p:nvPr>
            <p:ph type="sldNum" sz="quarter" idx="12"/>
          </p:nvPr>
        </p:nvSpPr>
        <p:spPr/>
        <p:txBody>
          <a:bodyPr/>
          <a:lstStyle/>
          <a:p>
            <a:fld id="{34242B62-7007-7143-BEDE-AF933D34C7EC}" type="slidenum">
              <a:rPr lang="en-US" smtClean="0"/>
              <a:pPr/>
              <a:t>17</a:t>
            </a:fld>
            <a:endParaRPr lang="en-US" dirty="0"/>
          </a:p>
        </p:txBody>
      </p:sp>
    </p:spTree>
    <p:extLst>
      <p:ext uri="{BB962C8B-B14F-4D97-AF65-F5344CB8AC3E}">
        <p14:creationId xmlns:p14="http://schemas.microsoft.com/office/powerpoint/2010/main" val="395374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713C-5586-A161-C677-6F9BF5FC97C6}"/>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1AF57BC1-58CC-86E1-9B91-15CDFA0A7963}"/>
              </a:ext>
            </a:extLst>
          </p:cNvPr>
          <p:cNvSpPr>
            <a:spLocks noGrp="1"/>
          </p:cNvSpPr>
          <p:nvPr>
            <p:ph idx="1"/>
          </p:nvPr>
        </p:nvSpPr>
        <p:spPr/>
        <p:txBody>
          <a:bodyPr/>
          <a:lstStyle/>
          <a:p>
            <a:r>
              <a:rPr lang="en-US" dirty="0"/>
              <a:t>Population may not be generalizable</a:t>
            </a:r>
          </a:p>
          <a:p>
            <a:r>
              <a:rPr lang="en-US" dirty="0"/>
              <a:t>Schedule variable did not measure variation within day shift</a:t>
            </a:r>
          </a:p>
          <a:p>
            <a:r>
              <a:rPr lang="en-US" dirty="0"/>
              <a:t>We could not measure social capital (e.g., availability and reliability of social support network to support attendance)</a:t>
            </a:r>
          </a:p>
          <a:p>
            <a:r>
              <a:rPr lang="en-US" dirty="0"/>
              <a:t>Data collected during the official COVID-19 pandemic</a:t>
            </a:r>
          </a:p>
        </p:txBody>
      </p:sp>
      <p:sp>
        <p:nvSpPr>
          <p:cNvPr id="4" name="Slide Number Placeholder 3">
            <a:extLst>
              <a:ext uri="{FF2B5EF4-FFF2-40B4-BE49-F238E27FC236}">
                <a16:creationId xmlns:a16="http://schemas.microsoft.com/office/drawing/2014/main" id="{1F3EEB0B-788F-E5E5-A24C-3E6B0B7D0A5D}"/>
              </a:ext>
            </a:extLst>
          </p:cNvPr>
          <p:cNvSpPr>
            <a:spLocks noGrp="1"/>
          </p:cNvSpPr>
          <p:nvPr>
            <p:ph type="sldNum" sz="quarter" idx="12"/>
          </p:nvPr>
        </p:nvSpPr>
        <p:spPr/>
        <p:txBody>
          <a:bodyPr/>
          <a:lstStyle/>
          <a:p>
            <a:fld id="{34242B62-7007-7143-BEDE-AF933D34C7EC}" type="slidenum">
              <a:rPr lang="en-US" smtClean="0"/>
              <a:pPr/>
              <a:t>18</a:t>
            </a:fld>
            <a:endParaRPr lang="en-US" dirty="0"/>
          </a:p>
        </p:txBody>
      </p:sp>
      <p:sp>
        <p:nvSpPr>
          <p:cNvPr id="5" name="Footer Placeholder 4">
            <a:extLst>
              <a:ext uri="{FF2B5EF4-FFF2-40B4-BE49-F238E27FC236}">
                <a16:creationId xmlns:a16="http://schemas.microsoft.com/office/drawing/2014/main" id="{378EF5CA-52AD-324D-26B4-E9995DAF234E}"/>
              </a:ext>
            </a:extLst>
          </p:cNvPr>
          <p:cNvSpPr>
            <a:spLocks noGrp="1"/>
          </p:cNvSpPr>
          <p:nvPr>
            <p:ph type="ftr" sz="quarter" idx="11"/>
          </p:nvPr>
        </p:nvSpPr>
        <p:spPr/>
        <p:txBody>
          <a:bodyPr/>
          <a:lstStyle/>
          <a:p>
            <a:endParaRPr lang="en-US" dirty="0"/>
          </a:p>
        </p:txBody>
      </p:sp>
      <p:sp>
        <p:nvSpPr>
          <p:cNvPr id="6" name="Text Placeholder 5">
            <a:extLst>
              <a:ext uri="{FF2B5EF4-FFF2-40B4-BE49-F238E27FC236}">
                <a16:creationId xmlns:a16="http://schemas.microsoft.com/office/drawing/2014/main" id="{4D7119AE-910E-575C-A5DE-BEB7551E769F}"/>
              </a:ext>
            </a:extLst>
          </p:cNvPr>
          <p:cNvSpPr>
            <a:spLocks noGrp="1"/>
          </p:cNvSpPr>
          <p:nvPr>
            <p:ph type="body" sz="half" idx="13"/>
          </p:nvPr>
        </p:nvSpPr>
        <p:spPr/>
        <p:txBody>
          <a:bodyPr/>
          <a:lstStyle/>
          <a:p>
            <a:endParaRPr lang="en-US"/>
          </a:p>
        </p:txBody>
      </p:sp>
    </p:spTree>
    <p:extLst>
      <p:ext uri="{BB962C8B-B14F-4D97-AF65-F5344CB8AC3E}">
        <p14:creationId xmlns:p14="http://schemas.microsoft.com/office/powerpoint/2010/main" val="28338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A1A67-78E6-2A09-CBB1-0B48DB01D9E6}"/>
              </a:ext>
            </a:extLst>
          </p:cNvPr>
          <p:cNvSpPr>
            <a:spLocks noGrp="1"/>
          </p:cNvSpPr>
          <p:nvPr>
            <p:ph type="title"/>
          </p:nvPr>
        </p:nvSpPr>
        <p:spPr/>
        <p:txBody>
          <a:bodyPr/>
          <a:lstStyle/>
          <a:p>
            <a:r>
              <a:rPr lang="en-US" dirty="0"/>
              <a:t>Key Finding</a:t>
            </a:r>
          </a:p>
        </p:txBody>
      </p:sp>
      <p:sp>
        <p:nvSpPr>
          <p:cNvPr id="4" name="Text Placeholder 3">
            <a:extLst>
              <a:ext uri="{FF2B5EF4-FFF2-40B4-BE49-F238E27FC236}">
                <a16:creationId xmlns:a16="http://schemas.microsoft.com/office/drawing/2014/main" id="{F1009905-48CA-EB26-BFFF-52AC817555AB}"/>
              </a:ext>
            </a:extLst>
          </p:cNvPr>
          <p:cNvSpPr>
            <a:spLocks noGrp="1"/>
          </p:cNvSpPr>
          <p:nvPr>
            <p:ph type="body" sz="half" idx="2"/>
          </p:nvPr>
        </p:nvSpPr>
        <p:spPr/>
        <p:txBody>
          <a:bodyPr>
            <a:normAutofit fontScale="92500"/>
          </a:bodyPr>
          <a:lstStyle/>
          <a:p>
            <a:pPr marL="285750" indent="-285750">
              <a:buFont typeface="Arial" panose="020B0604020202020204" pitchFamily="34" charset="0"/>
              <a:buChar char="•"/>
            </a:pPr>
            <a:r>
              <a:rPr lang="en-US" sz="2400" dirty="0"/>
              <a:t>We found a relationship between parental work schedules and children’s chronic absence </a:t>
            </a:r>
          </a:p>
          <a:p>
            <a:pPr marL="742950" lvl="1" indent="-285750">
              <a:buFont typeface="Arial" panose="020B0604020202020204" pitchFamily="34" charset="0"/>
              <a:buChar char="•"/>
            </a:pPr>
            <a:r>
              <a:rPr lang="en-US" sz="1600" dirty="0"/>
              <a:t>Two-parent families, both nonstandard </a:t>
            </a:r>
            <a:r>
              <a:rPr lang="en-US" sz="1600" dirty="0">
                <a:sym typeface="Wingdings" panose="05000000000000000000" pitchFamily="2" charset="2"/>
              </a:rPr>
              <a:t> more likely to be chronically absent</a:t>
            </a:r>
          </a:p>
          <a:p>
            <a:pPr marL="742950" lvl="1" indent="-285750">
              <a:buFont typeface="Arial" panose="020B0604020202020204" pitchFamily="34" charset="0"/>
              <a:buChar char="•"/>
            </a:pPr>
            <a:r>
              <a:rPr lang="en-US" sz="1600" dirty="0">
                <a:sym typeface="Wingdings" panose="05000000000000000000" pitchFamily="2" charset="2"/>
              </a:rPr>
              <a:t>Two-parent families, one nonstandard, one unemployed  less likely to be chronically absent</a:t>
            </a:r>
          </a:p>
          <a:p>
            <a:pPr marL="285750" indent="-285750">
              <a:buFont typeface="Arial" panose="020B0604020202020204" pitchFamily="34" charset="0"/>
              <a:buChar char="•"/>
            </a:pPr>
            <a:r>
              <a:rPr lang="en-US" sz="2200" dirty="0">
                <a:sym typeface="Wingdings" panose="05000000000000000000" pitchFamily="2" charset="2"/>
              </a:rPr>
              <a:t>In contrast to most of the literature, in some cases nonstandard schedules and unemployment – which we connected to time flexibility - could be associated with positive outcomes </a:t>
            </a:r>
            <a:endParaRPr lang="en-US" sz="2200" dirty="0"/>
          </a:p>
        </p:txBody>
      </p:sp>
      <p:sp>
        <p:nvSpPr>
          <p:cNvPr id="7" name="Slide Number Placeholder 6">
            <a:extLst>
              <a:ext uri="{FF2B5EF4-FFF2-40B4-BE49-F238E27FC236}">
                <a16:creationId xmlns:a16="http://schemas.microsoft.com/office/drawing/2014/main" id="{6A424031-D88F-FD66-47DB-43DAC9428192}"/>
              </a:ext>
            </a:extLst>
          </p:cNvPr>
          <p:cNvSpPr>
            <a:spLocks noGrp="1"/>
          </p:cNvSpPr>
          <p:nvPr>
            <p:ph type="sldNum" sz="quarter" idx="13"/>
          </p:nvPr>
        </p:nvSpPr>
        <p:spPr/>
        <p:txBody>
          <a:bodyPr/>
          <a:lstStyle/>
          <a:p>
            <a:fld id="{34242B62-7007-7143-BEDE-AF933D34C7EC}" type="slidenum">
              <a:rPr lang="en-US" smtClean="0"/>
              <a:pPr/>
              <a:t>19</a:t>
            </a:fld>
            <a:endParaRPr lang="en-US" dirty="0"/>
          </a:p>
        </p:txBody>
      </p:sp>
      <p:pic>
        <p:nvPicPr>
          <p:cNvPr id="12" name="Picture Placeholder 11" descr="A close-up of a child smiling&#10;&#10;Description automatically generated">
            <a:extLst>
              <a:ext uri="{FF2B5EF4-FFF2-40B4-BE49-F238E27FC236}">
                <a16:creationId xmlns:a16="http://schemas.microsoft.com/office/drawing/2014/main" id="{349946E1-737D-4432-2E16-C25DB72DE24C}"/>
              </a:ext>
            </a:extLst>
          </p:cNvPr>
          <p:cNvPicPr>
            <a:picLocks noGrp="1" noChangeAspect="1"/>
          </p:cNvPicPr>
          <p:nvPr>
            <p:ph type="pic" idx="1"/>
          </p:nvPr>
        </p:nvPicPr>
        <p:blipFill>
          <a:blip r:embed="rId2"/>
          <a:srcRect l="10539" r="10539"/>
          <a:stretch>
            <a:fillRect/>
          </a:stretch>
        </p:blipFill>
        <p:spPr/>
      </p:pic>
      <p:sp>
        <p:nvSpPr>
          <p:cNvPr id="6" name="Text Placeholder 5">
            <a:extLst>
              <a:ext uri="{FF2B5EF4-FFF2-40B4-BE49-F238E27FC236}">
                <a16:creationId xmlns:a16="http://schemas.microsoft.com/office/drawing/2014/main" id="{CBD04BC3-42F4-0FFC-9E1E-9F395A703785}"/>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83674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346E-9F02-1868-FCC1-E03CE71B418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367BC6FA-F032-F71B-2384-3AF5A68EA9F8}"/>
              </a:ext>
            </a:extLst>
          </p:cNvPr>
          <p:cNvSpPr>
            <a:spLocks noGrp="1"/>
          </p:cNvSpPr>
          <p:nvPr>
            <p:ph idx="1"/>
          </p:nvPr>
        </p:nvSpPr>
        <p:spPr>
          <a:xfrm>
            <a:off x="374773" y="2385847"/>
            <a:ext cx="11442453" cy="3443453"/>
          </a:xfrm>
        </p:spPr>
        <p:txBody>
          <a:bodyPr>
            <a:normAutofit/>
          </a:bodyPr>
          <a:lstStyle/>
          <a:p>
            <a:r>
              <a:rPr lang="en-US" dirty="0"/>
              <a:t>Student absenteeism is an “ecological” issue, shaped by a combination of individual, school, family, and contextual factors </a:t>
            </a:r>
            <a:r>
              <a:rPr lang="en-US" sz="1800" dirty="0"/>
              <a:t>(Gottfried &amp; Gee, 2017; Lenhoff &amp; Singer, 2022; </a:t>
            </a:r>
            <a:r>
              <a:rPr lang="en-US" sz="1800" dirty="0" err="1"/>
              <a:t>Opara</a:t>
            </a:r>
            <a:r>
              <a:rPr lang="en-US" sz="1800" dirty="0"/>
              <a:t> et al., 2022; Sugrue et al., 2016) </a:t>
            </a:r>
          </a:p>
          <a:p>
            <a:pPr lvl="1"/>
            <a:r>
              <a:rPr lang="en-US" dirty="0"/>
              <a:t>A parent’s work schedule is an “exosystemic factor” </a:t>
            </a:r>
            <a:r>
              <a:rPr lang="en-US" sz="1800" dirty="0"/>
              <a:t>(Singer et al., 2021)</a:t>
            </a:r>
            <a:r>
              <a:rPr lang="en-US" sz="1700" dirty="0"/>
              <a:t> </a:t>
            </a:r>
          </a:p>
          <a:p>
            <a:r>
              <a:rPr lang="en-US" dirty="0"/>
              <a:t>Why does it matter?</a:t>
            </a:r>
          </a:p>
          <a:p>
            <a:pPr lvl="1"/>
            <a:r>
              <a:rPr lang="en-US" dirty="0"/>
              <a:t>Student attendance has a significant association with academic (e.g., achievement, graduation) and socioemotional outcomes</a:t>
            </a:r>
          </a:p>
          <a:p>
            <a:pPr lvl="1"/>
            <a:r>
              <a:rPr lang="en-US" dirty="0"/>
              <a:t>Regular school attendance can also be viewed as a proxy for family/child wellbeing</a:t>
            </a:r>
          </a:p>
        </p:txBody>
      </p:sp>
      <p:sp>
        <p:nvSpPr>
          <p:cNvPr id="4" name="Slide Number Placeholder 3">
            <a:extLst>
              <a:ext uri="{FF2B5EF4-FFF2-40B4-BE49-F238E27FC236}">
                <a16:creationId xmlns:a16="http://schemas.microsoft.com/office/drawing/2014/main" id="{8A6968AF-C148-8F0A-B8E9-5CE72511173B}"/>
              </a:ext>
            </a:extLst>
          </p:cNvPr>
          <p:cNvSpPr>
            <a:spLocks noGrp="1"/>
          </p:cNvSpPr>
          <p:nvPr>
            <p:ph type="sldNum" sz="quarter" idx="12"/>
          </p:nvPr>
        </p:nvSpPr>
        <p:spPr/>
        <p:txBody>
          <a:bodyPr/>
          <a:lstStyle/>
          <a:p>
            <a:fld id="{34242B62-7007-7143-BEDE-AF933D34C7EC}" type="slidenum">
              <a:rPr lang="en-US" smtClean="0"/>
              <a:t>2</a:t>
            </a:fld>
            <a:endParaRPr lang="en-US"/>
          </a:p>
        </p:txBody>
      </p:sp>
      <p:sp>
        <p:nvSpPr>
          <p:cNvPr id="8" name="Text Placeholder 7">
            <a:extLst>
              <a:ext uri="{FF2B5EF4-FFF2-40B4-BE49-F238E27FC236}">
                <a16:creationId xmlns:a16="http://schemas.microsoft.com/office/drawing/2014/main" id="{DC3697B8-C770-C1C7-D197-AFD791021F5A}"/>
              </a:ext>
            </a:extLst>
          </p:cNvPr>
          <p:cNvSpPr>
            <a:spLocks noGrp="1"/>
          </p:cNvSpPr>
          <p:nvPr>
            <p:ph type="body" sz="half" idx="13"/>
          </p:nvPr>
        </p:nvSpPr>
        <p:spPr/>
        <p:txBody>
          <a:bodyPr/>
          <a:lstStyle/>
          <a:p>
            <a:endParaRPr lang="en-US"/>
          </a:p>
        </p:txBody>
      </p:sp>
    </p:spTree>
    <p:extLst>
      <p:ext uri="{BB962C8B-B14F-4D97-AF65-F5344CB8AC3E}">
        <p14:creationId xmlns:p14="http://schemas.microsoft.com/office/powerpoint/2010/main" val="1706292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BAFAB-B64C-5726-4993-F49A3F76C22C}"/>
              </a:ext>
            </a:extLst>
          </p:cNvPr>
          <p:cNvSpPr>
            <a:spLocks noGrp="1"/>
          </p:cNvSpPr>
          <p:nvPr>
            <p:ph type="title"/>
          </p:nvPr>
        </p:nvSpPr>
        <p:spPr/>
        <p:txBody>
          <a:bodyPr/>
          <a:lstStyle/>
          <a:p>
            <a:r>
              <a:rPr lang="en-US" dirty="0"/>
              <a:t>Implications</a:t>
            </a:r>
          </a:p>
        </p:txBody>
      </p:sp>
      <p:sp>
        <p:nvSpPr>
          <p:cNvPr id="8" name="Content Placeholder 7">
            <a:extLst>
              <a:ext uri="{FF2B5EF4-FFF2-40B4-BE49-F238E27FC236}">
                <a16:creationId xmlns:a16="http://schemas.microsoft.com/office/drawing/2014/main" id="{F55FB3D7-6245-EDF6-4E56-ABFF9A017E47}"/>
              </a:ext>
            </a:extLst>
          </p:cNvPr>
          <p:cNvSpPr>
            <a:spLocks noGrp="1"/>
          </p:cNvSpPr>
          <p:nvPr>
            <p:ph idx="1"/>
          </p:nvPr>
        </p:nvSpPr>
        <p:spPr>
          <a:xfrm>
            <a:off x="374773" y="2164976"/>
            <a:ext cx="10759392" cy="3977062"/>
          </a:xfrm>
        </p:spPr>
        <p:txBody>
          <a:bodyPr>
            <a:normAutofit fontScale="92500" lnSpcReduction="10000"/>
          </a:bodyPr>
          <a:lstStyle/>
          <a:p>
            <a:r>
              <a:rPr lang="en-US" dirty="0"/>
              <a:t>Schedule flexibility may be a form of economic capital families can use to improve children’s attendance</a:t>
            </a:r>
          </a:p>
          <a:p>
            <a:r>
              <a:rPr lang="en-US" dirty="0"/>
              <a:t>Schools might consider a broader set of solutions in and out of school to improve student attendance</a:t>
            </a:r>
          </a:p>
          <a:p>
            <a:pPr lvl="1"/>
            <a:r>
              <a:rPr lang="en-US" dirty="0"/>
              <a:t>How do bell schedules align with parent work schedules?</a:t>
            </a:r>
          </a:p>
          <a:p>
            <a:pPr lvl="1"/>
            <a:r>
              <a:rPr lang="en-US" dirty="0"/>
              <a:t>Is advocacy in chambers of commerce for alignment or flexibility possible? </a:t>
            </a:r>
          </a:p>
          <a:p>
            <a:pPr lvl="1"/>
            <a:r>
              <a:rPr lang="en-US" dirty="0"/>
              <a:t>Can before- and after-care be expanded? </a:t>
            </a:r>
          </a:p>
          <a:p>
            <a:pPr lvl="1"/>
            <a:r>
              <a:rPr lang="en-US" dirty="0"/>
              <a:t>Is advocacy for fair scheduling policies possible? </a:t>
            </a:r>
          </a:p>
          <a:p>
            <a:r>
              <a:rPr lang="en-US" dirty="0"/>
              <a:t>Aspects of parental employment (e.g., schedule) might be important to conceptualizations of student SES</a:t>
            </a:r>
          </a:p>
          <a:p>
            <a:r>
              <a:rPr lang="en-US" dirty="0"/>
              <a:t>Work-related inequities tied to race and class may contribute to the racial and economic education gap</a:t>
            </a:r>
          </a:p>
        </p:txBody>
      </p:sp>
      <p:sp>
        <p:nvSpPr>
          <p:cNvPr id="7" name="Slide Number Placeholder 6">
            <a:extLst>
              <a:ext uri="{FF2B5EF4-FFF2-40B4-BE49-F238E27FC236}">
                <a16:creationId xmlns:a16="http://schemas.microsoft.com/office/drawing/2014/main" id="{AA4D4305-E992-AF50-C6FD-57E64E4EDC61}"/>
              </a:ext>
            </a:extLst>
          </p:cNvPr>
          <p:cNvSpPr>
            <a:spLocks noGrp="1"/>
          </p:cNvSpPr>
          <p:nvPr>
            <p:ph type="sldNum" sz="quarter" idx="12"/>
          </p:nvPr>
        </p:nvSpPr>
        <p:spPr/>
        <p:txBody>
          <a:bodyPr/>
          <a:lstStyle/>
          <a:p>
            <a:fld id="{34242B62-7007-7143-BEDE-AF933D34C7EC}" type="slidenum">
              <a:rPr lang="en-US" smtClean="0"/>
              <a:pPr/>
              <a:t>20</a:t>
            </a:fld>
            <a:endParaRPr lang="en-US" dirty="0"/>
          </a:p>
        </p:txBody>
      </p:sp>
    </p:spTree>
    <p:extLst>
      <p:ext uri="{BB962C8B-B14F-4D97-AF65-F5344CB8AC3E}">
        <p14:creationId xmlns:p14="http://schemas.microsoft.com/office/powerpoint/2010/main" val="2071930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a:extLst>
              <a:ext uri="{FF2B5EF4-FFF2-40B4-BE49-F238E27FC236}">
                <a16:creationId xmlns:a16="http://schemas.microsoft.com/office/drawing/2014/main" id="{6DE20BC9-6264-284D-E590-BFDE7995D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8074" y="823819"/>
            <a:ext cx="7392521" cy="55443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DF47E15-8300-68A4-065D-0F44D9AEB8D0}"/>
              </a:ext>
            </a:extLst>
          </p:cNvPr>
          <p:cNvSpPr>
            <a:spLocks noGrp="1"/>
          </p:cNvSpPr>
          <p:nvPr>
            <p:ph type="title"/>
          </p:nvPr>
        </p:nvSpPr>
        <p:spPr>
          <a:xfrm>
            <a:off x="306405" y="562242"/>
            <a:ext cx="7542007" cy="1069975"/>
          </a:xfrm>
        </p:spPr>
        <p:txBody>
          <a:bodyPr>
            <a:normAutofit/>
          </a:bodyPr>
          <a:lstStyle/>
          <a:p>
            <a:r>
              <a:rPr lang="en-US" dirty="0"/>
              <a:t>Thank you!</a:t>
            </a:r>
          </a:p>
        </p:txBody>
      </p:sp>
      <p:sp>
        <p:nvSpPr>
          <p:cNvPr id="8" name="Slide Number Placeholder 7">
            <a:extLst>
              <a:ext uri="{FF2B5EF4-FFF2-40B4-BE49-F238E27FC236}">
                <a16:creationId xmlns:a16="http://schemas.microsoft.com/office/drawing/2014/main" id="{F10F46A0-B6BC-847B-CF51-0FD25F30F69A}"/>
              </a:ext>
            </a:extLst>
          </p:cNvPr>
          <p:cNvSpPr>
            <a:spLocks noGrp="1"/>
          </p:cNvSpPr>
          <p:nvPr>
            <p:ph type="sldNum" sz="quarter" idx="13"/>
          </p:nvPr>
        </p:nvSpPr>
        <p:spPr/>
        <p:txBody>
          <a:bodyPr/>
          <a:lstStyle/>
          <a:p>
            <a:fld id="{34242B62-7007-7143-BEDE-AF933D34C7EC}" type="slidenum">
              <a:rPr lang="en-US" smtClean="0"/>
              <a:t>21</a:t>
            </a:fld>
            <a:endParaRPr lang="en-US" dirty="0"/>
          </a:p>
        </p:txBody>
      </p:sp>
      <p:graphicFrame>
        <p:nvGraphicFramePr>
          <p:cNvPr id="35" name="Diagram 34">
            <a:extLst>
              <a:ext uri="{FF2B5EF4-FFF2-40B4-BE49-F238E27FC236}">
                <a16:creationId xmlns:a16="http://schemas.microsoft.com/office/drawing/2014/main" id="{F9799BEA-D788-B0BF-AE52-3AE391C3EBA3}"/>
              </a:ext>
            </a:extLst>
          </p:cNvPr>
          <p:cNvGraphicFramePr/>
          <p:nvPr>
            <p:extLst>
              <p:ext uri="{D42A27DB-BD31-4B8C-83A1-F6EECF244321}">
                <p14:modId xmlns:p14="http://schemas.microsoft.com/office/powerpoint/2010/main" val="3681069218"/>
              </p:ext>
            </p:extLst>
          </p:nvPr>
        </p:nvGraphicFramePr>
        <p:xfrm>
          <a:off x="753960" y="1626665"/>
          <a:ext cx="7162820" cy="4346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 name="Picture 35">
            <a:extLst>
              <a:ext uri="{FF2B5EF4-FFF2-40B4-BE49-F238E27FC236}">
                <a16:creationId xmlns:a16="http://schemas.microsoft.com/office/drawing/2014/main" id="{F7CB3A5E-144C-867E-72EB-E2BDD235450F}"/>
              </a:ext>
            </a:extLst>
          </p:cNvPr>
          <p:cNvPicPr>
            <a:picLocks noChangeAspect="1"/>
          </p:cNvPicPr>
          <p:nvPr/>
        </p:nvPicPr>
        <p:blipFill>
          <a:blip r:embed="rId8"/>
          <a:stretch>
            <a:fillRect/>
          </a:stretch>
        </p:blipFill>
        <p:spPr>
          <a:xfrm>
            <a:off x="5977128" y="5078660"/>
            <a:ext cx="955521" cy="955521"/>
          </a:xfrm>
          <a:prstGeom prst="rect">
            <a:avLst/>
          </a:prstGeom>
        </p:spPr>
      </p:pic>
    </p:spTree>
    <p:extLst>
      <p:ext uri="{BB962C8B-B14F-4D97-AF65-F5344CB8AC3E}">
        <p14:creationId xmlns:p14="http://schemas.microsoft.com/office/powerpoint/2010/main" val="35941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832E-635F-0A60-60D9-3512890BDEB3}"/>
              </a:ext>
            </a:extLst>
          </p:cNvPr>
          <p:cNvSpPr>
            <a:spLocks noGrp="1"/>
          </p:cNvSpPr>
          <p:nvPr>
            <p:ph type="title"/>
          </p:nvPr>
        </p:nvSpPr>
        <p:spPr>
          <a:xfrm>
            <a:off x="1772649" y="75573"/>
            <a:ext cx="9704648" cy="1001938"/>
          </a:xfrm>
        </p:spPr>
        <p:txBody>
          <a:bodyPr>
            <a:normAutofit fontScale="90000"/>
          </a:bodyPr>
          <a:lstStyle/>
          <a:p>
            <a:r>
              <a:rPr lang="en-US" dirty="0"/>
              <a:t>Associations with Parent Work Schedule</a:t>
            </a:r>
          </a:p>
        </p:txBody>
      </p:sp>
      <p:graphicFrame>
        <p:nvGraphicFramePr>
          <p:cNvPr id="7" name="Content Placeholder 6">
            <a:extLst>
              <a:ext uri="{FF2B5EF4-FFF2-40B4-BE49-F238E27FC236}">
                <a16:creationId xmlns:a16="http://schemas.microsoft.com/office/drawing/2014/main" id="{8B92A055-2C7F-2B01-BF3D-6BCC279553EB}"/>
              </a:ext>
            </a:extLst>
          </p:cNvPr>
          <p:cNvGraphicFramePr>
            <a:graphicFrameLocks noGrp="1"/>
          </p:cNvGraphicFramePr>
          <p:nvPr>
            <p:ph idx="1"/>
            <p:extLst>
              <p:ext uri="{D42A27DB-BD31-4B8C-83A1-F6EECF244321}">
                <p14:modId xmlns:p14="http://schemas.microsoft.com/office/powerpoint/2010/main" val="1502249560"/>
              </p:ext>
            </p:extLst>
          </p:nvPr>
        </p:nvGraphicFramePr>
        <p:xfrm>
          <a:off x="374650" y="1271753"/>
          <a:ext cx="10776826" cy="4557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D539BBF-0DF3-6FFE-9243-0EF7284AFB71}"/>
              </a:ext>
            </a:extLst>
          </p:cNvPr>
          <p:cNvSpPr>
            <a:spLocks noGrp="1"/>
          </p:cNvSpPr>
          <p:nvPr>
            <p:ph type="sldNum" sz="quarter" idx="12"/>
          </p:nvPr>
        </p:nvSpPr>
        <p:spPr/>
        <p:txBody>
          <a:bodyPr/>
          <a:lstStyle/>
          <a:p>
            <a:fld id="{34242B62-7007-7143-BEDE-AF933D34C7EC}" type="slidenum">
              <a:rPr lang="en-US" smtClean="0"/>
              <a:pPr/>
              <a:t>3</a:t>
            </a:fld>
            <a:endParaRPr lang="en-US" dirty="0"/>
          </a:p>
        </p:txBody>
      </p:sp>
      <p:sp>
        <p:nvSpPr>
          <p:cNvPr id="5" name="Footer Placeholder 4">
            <a:extLst>
              <a:ext uri="{FF2B5EF4-FFF2-40B4-BE49-F238E27FC236}">
                <a16:creationId xmlns:a16="http://schemas.microsoft.com/office/drawing/2014/main" id="{9537F3AC-5492-FEBB-08D3-7BB2E330BC36}"/>
              </a:ext>
            </a:extLst>
          </p:cNvPr>
          <p:cNvSpPr>
            <a:spLocks noGrp="1"/>
          </p:cNvSpPr>
          <p:nvPr>
            <p:ph type="ftr" sz="quarter" idx="11"/>
          </p:nvPr>
        </p:nvSpPr>
        <p:spPr/>
        <p:txBody>
          <a:bodyPr/>
          <a:lstStyle/>
          <a:p>
            <a:endParaRPr lang="en-US" dirty="0"/>
          </a:p>
        </p:txBody>
      </p:sp>
      <p:sp>
        <p:nvSpPr>
          <p:cNvPr id="6" name="Text Placeholder 5">
            <a:extLst>
              <a:ext uri="{FF2B5EF4-FFF2-40B4-BE49-F238E27FC236}">
                <a16:creationId xmlns:a16="http://schemas.microsoft.com/office/drawing/2014/main" id="{B4504147-27F0-A9EA-DA82-9B7E96EB4CDC}"/>
              </a:ext>
            </a:extLst>
          </p:cNvPr>
          <p:cNvSpPr>
            <a:spLocks noGrp="1"/>
          </p:cNvSpPr>
          <p:nvPr>
            <p:ph type="body" sz="half" idx="13"/>
          </p:nvPr>
        </p:nvSpPr>
        <p:spPr/>
        <p:txBody>
          <a:bodyPr/>
          <a:lstStyle/>
          <a:p>
            <a:endParaRPr lang="en-US"/>
          </a:p>
        </p:txBody>
      </p:sp>
    </p:spTree>
    <p:extLst>
      <p:ext uri="{BB962C8B-B14F-4D97-AF65-F5344CB8AC3E}">
        <p14:creationId xmlns:p14="http://schemas.microsoft.com/office/powerpoint/2010/main" val="355973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0A1A-7487-138A-D34F-F54ED2504C2B}"/>
              </a:ext>
            </a:extLst>
          </p:cNvPr>
          <p:cNvSpPr>
            <a:spLocks noGrp="1"/>
          </p:cNvSpPr>
          <p:nvPr>
            <p:ph type="title"/>
          </p:nvPr>
        </p:nvSpPr>
        <p:spPr/>
        <p:txBody>
          <a:bodyPr>
            <a:normAutofit fontScale="90000"/>
          </a:bodyPr>
          <a:lstStyle/>
          <a:p>
            <a:r>
              <a:rPr lang="en-US" dirty="0"/>
              <a:t>Connections between Schedule and School</a:t>
            </a:r>
          </a:p>
        </p:txBody>
      </p:sp>
      <p:sp>
        <p:nvSpPr>
          <p:cNvPr id="3" name="Content Placeholder 2">
            <a:extLst>
              <a:ext uri="{FF2B5EF4-FFF2-40B4-BE49-F238E27FC236}">
                <a16:creationId xmlns:a16="http://schemas.microsoft.com/office/drawing/2014/main" id="{D9DD6FDB-C53D-B58A-6515-AF931E0CDD24}"/>
              </a:ext>
            </a:extLst>
          </p:cNvPr>
          <p:cNvSpPr>
            <a:spLocks noGrp="1"/>
          </p:cNvSpPr>
          <p:nvPr>
            <p:ph idx="1"/>
          </p:nvPr>
        </p:nvSpPr>
        <p:spPr>
          <a:xfrm>
            <a:off x="374773" y="2385847"/>
            <a:ext cx="9263213" cy="3443453"/>
          </a:xfrm>
        </p:spPr>
        <p:txBody>
          <a:bodyPr>
            <a:normAutofit fontScale="92500" lnSpcReduction="10000"/>
          </a:bodyPr>
          <a:lstStyle/>
          <a:p>
            <a:r>
              <a:rPr lang="en-US" dirty="0">
                <a:latin typeface="+mj-lt"/>
              </a:rPr>
              <a:t>NS Schedules </a:t>
            </a:r>
          </a:p>
          <a:p>
            <a:pPr lvl="1"/>
            <a:r>
              <a:rPr lang="en-US" sz="2000" dirty="0">
                <a:latin typeface="+mj-lt"/>
                <a:sym typeface="Wingdings" panose="05000000000000000000" pitchFamily="2" charset="2"/>
              </a:rPr>
              <a:t>Worse school achievement &amp; behavior </a:t>
            </a:r>
            <a:r>
              <a:rPr lang="en-US" sz="1600" dirty="0">
                <a:solidFill>
                  <a:schemeClr val="tx2">
                    <a:lumMod val="65000"/>
                  </a:schemeClr>
                </a:solidFill>
                <a:effectLst/>
                <a:latin typeface="+mj-lt"/>
                <a:ea typeface="Times New Roman" panose="02020603050405020304" pitchFamily="18" charset="0"/>
              </a:rPr>
              <a:t>(Hsueh &amp; Yoshikawa, 2007)</a:t>
            </a:r>
          </a:p>
          <a:p>
            <a:pPr lvl="1"/>
            <a:r>
              <a:rPr lang="en-US" sz="2000" dirty="0">
                <a:latin typeface="+mj-lt"/>
                <a:ea typeface="Times New Roman" panose="02020603050405020304" pitchFamily="18" charset="0"/>
                <a:sym typeface="Wingdings" panose="05000000000000000000" pitchFamily="2" charset="2"/>
              </a:rPr>
              <a:t>Less expressive language at 36 months </a:t>
            </a:r>
            <a:r>
              <a:rPr lang="en-US" sz="1600" dirty="0">
                <a:solidFill>
                  <a:schemeClr val="tx2">
                    <a:lumMod val="65000"/>
                  </a:schemeClr>
                </a:solidFill>
                <a:latin typeface="+mj-lt"/>
                <a:ea typeface="Times New Roman" panose="02020603050405020304" pitchFamily="18" charset="0"/>
                <a:sym typeface="Wingdings" panose="05000000000000000000" pitchFamily="2" charset="2"/>
              </a:rPr>
              <a:t>(</a:t>
            </a:r>
            <a:r>
              <a:rPr lang="en-US" sz="1600" dirty="0">
                <a:solidFill>
                  <a:schemeClr val="tx2">
                    <a:lumMod val="65000"/>
                  </a:schemeClr>
                </a:solidFill>
                <a:effectLst/>
                <a:latin typeface="+mj-lt"/>
                <a:ea typeface="Times New Roman" panose="02020603050405020304" pitchFamily="18" charset="0"/>
              </a:rPr>
              <a:t>Han, 2005; Odom et al., 2013)</a:t>
            </a:r>
          </a:p>
          <a:p>
            <a:pPr lvl="1"/>
            <a:r>
              <a:rPr lang="en-US" sz="2000" dirty="0">
                <a:latin typeface="+mj-lt"/>
                <a:ea typeface="Times New Roman" panose="02020603050405020304" pitchFamily="18" charset="0"/>
              </a:rPr>
              <a:t>Mixed findings regarding impact on academic achievement </a:t>
            </a:r>
            <a:r>
              <a:rPr lang="en-US" sz="1600" dirty="0">
                <a:solidFill>
                  <a:schemeClr val="tx2">
                    <a:lumMod val="65000"/>
                  </a:schemeClr>
                </a:solidFill>
                <a:latin typeface="+mj-lt"/>
                <a:ea typeface="Times New Roman" panose="02020603050405020304" pitchFamily="18" charset="0"/>
              </a:rPr>
              <a:t>(Han &amp; Fox, 2011; Cho &amp; </a:t>
            </a:r>
            <a:r>
              <a:rPr lang="en-US" sz="1600" dirty="0" err="1">
                <a:solidFill>
                  <a:schemeClr val="tx2">
                    <a:lumMod val="65000"/>
                  </a:schemeClr>
                </a:solidFill>
                <a:latin typeface="+mj-lt"/>
                <a:ea typeface="Times New Roman" panose="02020603050405020304" pitchFamily="18" charset="0"/>
              </a:rPr>
              <a:t>Coulton</a:t>
            </a:r>
            <a:r>
              <a:rPr lang="en-US" sz="1600" dirty="0">
                <a:solidFill>
                  <a:schemeClr val="tx2">
                    <a:lumMod val="65000"/>
                  </a:schemeClr>
                </a:solidFill>
                <a:latin typeface="+mj-lt"/>
                <a:ea typeface="Times New Roman" panose="02020603050405020304" pitchFamily="18" charset="0"/>
              </a:rPr>
              <a:t>, 2016; Baker 2016)</a:t>
            </a:r>
          </a:p>
          <a:p>
            <a:pPr lvl="1"/>
            <a:endParaRPr lang="en-US" sz="2000" dirty="0">
              <a:effectLst/>
              <a:latin typeface="+mj-lt"/>
              <a:ea typeface="Times New Roman" panose="02020603050405020304" pitchFamily="18" charset="0"/>
            </a:endParaRPr>
          </a:p>
          <a:p>
            <a:r>
              <a:rPr lang="en-US" dirty="0">
                <a:effectLst/>
                <a:latin typeface="+mj-lt"/>
                <a:ea typeface="Times New Roman" panose="02020603050405020304" pitchFamily="18" charset="0"/>
              </a:rPr>
              <a:t>Schedule </a:t>
            </a:r>
            <a:r>
              <a:rPr lang="en-US" dirty="0">
                <a:latin typeface="+mj-lt"/>
                <a:ea typeface="Times New Roman" panose="02020603050405020304" pitchFamily="18" charset="0"/>
              </a:rPr>
              <a:t>F</a:t>
            </a:r>
            <a:r>
              <a:rPr lang="en-US" dirty="0">
                <a:effectLst/>
                <a:latin typeface="+mj-lt"/>
                <a:ea typeface="Times New Roman" panose="02020603050405020304" pitchFamily="18" charset="0"/>
              </a:rPr>
              <a:t>lexibility</a:t>
            </a:r>
          </a:p>
          <a:p>
            <a:pPr lvl="1"/>
            <a:r>
              <a:rPr lang="en-US" sz="2000" dirty="0">
                <a:latin typeface="+mj-lt"/>
                <a:ea typeface="Times New Roman" panose="02020603050405020304" pitchFamily="18" charset="0"/>
              </a:rPr>
              <a:t>Inflexibility associated with child behavior problems </a:t>
            </a:r>
            <a:r>
              <a:rPr lang="en-US" sz="1600" dirty="0">
                <a:solidFill>
                  <a:schemeClr val="tx2">
                    <a:lumMod val="65000"/>
                  </a:schemeClr>
                </a:solidFill>
                <a:latin typeface="+mj-lt"/>
                <a:ea typeface="Times New Roman" panose="02020603050405020304" pitchFamily="18" charset="0"/>
              </a:rPr>
              <a:t>(Pilarz, 2021)</a:t>
            </a:r>
          </a:p>
          <a:p>
            <a:pPr lvl="1"/>
            <a:r>
              <a:rPr lang="en-US" sz="2000" dirty="0">
                <a:effectLst/>
                <a:latin typeface="+mj-lt"/>
                <a:ea typeface="Times New Roman" panose="02020603050405020304" pitchFamily="18" charset="0"/>
              </a:rPr>
              <a:t>Inflexibility </a:t>
            </a:r>
            <a:r>
              <a:rPr lang="en-US" sz="2000" dirty="0">
                <a:latin typeface="+mj-lt"/>
                <a:ea typeface="Times New Roman" panose="02020603050405020304" pitchFamily="18" charset="0"/>
              </a:rPr>
              <a:t>increases parent stress </a:t>
            </a:r>
            <a:r>
              <a:rPr lang="en-US" sz="1600" dirty="0">
                <a:solidFill>
                  <a:schemeClr val="tx2">
                    <a:lumMod val="65000"/>
                  </a:schemeClr>
                </a:solidFill>
                <a:latin typeface="+mj-lt"/>
                <a:ea typeface="Times New Roman" panose="02020603050405020304" pitchFamily="18" charset="0"/>
              </a:rPr>
              <a:t>(</a:t>
            </a:r>
            <a:r>
              <a:rPr lang="en-US" sz="1600" dirty="0" err="1">
                <a:solidFill>
                  <a:schemeClr val="tx2">
                    <a:lumMod val="65000"/>
                  </a:schemeClr>
                </a:solidFill>
                <a:effectLst/>
                <a:latin typeface="+mj-lt"/>
                <a:ea typeface="Times New Roman" panose="02020603050405020304" pitchFamily="18" charset="0"/>
              </a:rPr>
              <a:t>Nomaguchi</a:t>
            </a:r>
            <a:r>
              <a:rPr lang="en-US" sz="1600" dirty="0">
                <a:solidFill>
                  <a:schemeClr val="tx2">
                    <a:lumMod val="65000"/>
                  </a:schemeClr>
                </a:solidFill>
                <a:effectLst/>
                <a:latin typeface="+mj-lt"/>
                <a:ea typeface="Times New Roman" panose="02020603050405020304" pitchFamily="18" charset="0"/>
              </a:rPr>
              <a:t> &amp; Johnson, 2016)</a:t>
            </a:r>
            <a:endParaRPr lang="en-US" sz="1600" dirty="0">
              <a:solidFill>
                <a:schemeClr val="tx2">
                  <a:lumMod val="65000"/>
                </a:schemeClr>
              </a:solidFill>
              <a:latin typeface="+mj-lt"/>
              <a:ea typeface="Times New Roman" panose="02020603050405020304" pitchFamily="18" charset="0"/>
            </a:endParaRPr>
          </a:p>
          <a:p>
            <a:pPr lvl="1"/>
            <a:r>
              <a:rPr lang="en-US" sz="2000" dirty="0">
                <a:effectLst/>
                <a:latin typeface="+mj-lt"/>
                <a:ea typeface="Times New Roman" panose="02020603050405020304" pitchFamily="18" charset="0"/>
              </a:rPr>
              <a:t>Inflexibilit</a:t>
            </a:r>
            <a:r>
              <a:rPr lang="en-US" sz="2000" dirty="0">
                <a:latin typeface="+mj-lt"/>
                <a:ea typeface="Times New Roman" panose="02020603050405020304" pitchFamily="18" charset="0"/>
              </a:rPr>
              <a:t>y creates barriers in food preparation and feeding, arranging childcare, time with children, and school engagement </a:t>
            </a:r>
            <a:r>
              <a:rPr lang="en-US" sz="1600" dirty="0">
                <a:solidFill>
                  <a:schemeClr val="tx2">
                    <a:lumMod val="65000"/>
                  </a:schemeClr>
                </a:solidFill>
                <a:latin typeface="+mj-lt"/>
                <a:ea typeface="Times New Roman" panose="02020603050405020304" pitchFamily="18" charset="0"/>
              </a:rPr>
              <a:t>(</a:t>
            </a:r>
            <a:r>
              <a:rPr lang="en-US" sz="1600" dirty="0">
                <a:solidFill>
                  <a:schemeClr val="tx2">
                    <a:lumMod val="65000"/>
                  </a:schemeClr>
                </a:solidFill>
                <a:effectLst/>
                <a:latin typeface="+mj-lt"/>
                <a:ea typeface="Times New Roman" panose="02020603050405020304" pitchFamily="18" charset="0"/>
              </a:rPr>
              <a:t>Haley-Lock &amp; Posey-Maddox, 2016; Agrawal et al., 2018; Henly et al., 2006; </a:t>
            </a:r>
            <a:r>
              <a:rPr lang="en-US" sz="1600" dirty="0" err="1">
                <a:solidFill>
                  <a:schemeClr val="tx2">
                    <a:lumMod val="65000"/>
                  </a:schemeClr>
                </a:solidFill>
                <a:effectLst/>
                <a:latin typeface="+mj-lt"/>
                <a:ea typeface="Times New Roman" panose="02020603050405020304" pitchFamily="18" charset="0"/>
              </a:rPr>
              <a:t>Katras</a:t>
            </a:r>
            <a:r>
              <a:rPr lang="en-US" sz="1600" dirty="0">
                <a:solidFill>
                  <a:schemeClr val="tx2">
                    <a:lumMod val="65000"/>
                  </a:schemeClr>
                </a:solidFill>
                <a:effectLst/>
                <a:latin typeface="+mj-lt"/>
                <a:ea typeface="Times New Roman" panose="02020603050405020304" pitchFamily="18" charset="0"/>
              </a:rPr>
              <a:t> et al., 2015)</a:t>
            </a:r>
          </a:p>
          <a:p>
            <a:endParaRPr lang="en-US" sz="1800" dirty="0">
              <a:latin typeface="+mj-lt"/>
            </a:endParaRPr>
          </a:p>
        </p:txBody>
      </p:sp>
      <p:sp>
        <p:nvSpPr>
          <p:cNvPr id="4" name="Slide Number Placeholder 3">
            <a:extLst>
              <a:ext uri="{FF2B5EF4-FFF2-40B4-BE49-F238E27FC236}">
                <a16:creationId xmlns:a16="http://schemas.microsoft.com/office/drawing/2014/main" id="{9016AC20-A1D5-C18F-EAD0-90F04676BEBB}"/>
              </a:ext>
            </a:extLst>
          </p:cNvPr>
          <p:cNvSpPr>
            <a:spLocks noGrp="1"/>
          </p:cNvSpPr>
          <p:nvPr>
            <p:ph type="sldNum" sz="quarter" idx="12"/>
          </p:nvPr>
        </p:nvSpPr>
        <p:spPr/>
        <p:txBody>
          <a:bodyPr/>
          <a:lstStyle/>
          <a:p>
            <a:fld id="{34242B62-7007-7143-BEDE-AF933D34C7EC}" type="slidenum">
              <a:rPr lang="en-US" smtClean="0"/>
              <a:pPr/>
              <a:t>4</a:t>
            </a:fld>
            <a:endParaRPr lang="en-US" dirty="0"/>
          </a:p>
        </p:txBody>
      </p:sp>
      <p:sp>
        <p:nvSpPr>
          <p:cNvPr id="5" name="Footer Placeholder 4">
            <a:extLst>
              <a:ext uri="{FF2B5EF4-FFF2-40B4-BE49-F238E27FC236}">
                <a16:creationId xmlns:a16="http://schemas.microsoft.com/office/drawing/2014/main" id="{195551D4-80B3-BDDE-9C92-AFB6F603290C}"/>
              </a:ext>
            </a:extLst>
          </p:cNvPr>
          <p:cNvSpPr>
            <a:spLocks noGrp="1"/>
          </p:cNvSpPr>
          <p:nvPr>
            <p:ph type="ftr" sz="quarter" idx="11"/>
          </p:nvPr>
        </p:nvSpPr>
        <p:spPr/>
        <p:txBody>
          <a:bodyPr/>
          <a:lstStyle/>
          <a:p>
            <a:endParaRPr lang="en-US" dirty="0"/>
          </a:p>
        </p:txBody>
      </p:sp>
      <p:sp>
        <p:nvSpPr>
          <p:cNvPr id="6" name="Text Placeholder 5">
            <a:extLst>
              <a:ext uri="{FF2B5EF4-FFF2-40B4-BE49-F238E27FC236}">
                <a16:creationId xmlns:a16="http://schemas.microsoft.com/office/drawing/2014/main" id="{B61BF6DB-2C83-24F0-4F15-1DDD5868A5CC}"/>
              </a:ext>
            </a:extLst>
          </p:cNvPr>
          <p:cNvSpPr>
            <a:spLocks noGrp="1"/>
          </p:cNvSpPr>
          <p:nvPr>
            <p:ph type="body" sz="half" idx="13"/>
          </p:nvPr>
        </p:nvSpPr>
        <p:spPr/>
        <p:txBody>
          <a:bodyPr/>
          <a:lstStyle/>
          <a:p>
            <a:endParaRPr lang="en-US"/>
          </a:p>
        </p:txBody>
      </p:sp>
    </p:spTree>
    <p:extLst>
      <p:ext uri="{BB962C8B-B14F-4D97-AF65-F5344CB8AC3E}">
        <p14:creationId xmlns:p14="http://schemas.microsoft.com/office/powerpoint/2010/main" val="3403607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8C945F-F006-F3F2-39CD-FFB8F2ABFB23}"/>
              </a:ext>
            </a:extLst>
          </p:cNvPr>
          <p:cNvSpPr>
            <a:spLocks noGrp="1"/>
          </p:cNvSpPr>
          <p:nvPr>
            <p:ph type="title"/>
          </p:nvPr>
        </p:nvSpPr>
        <p:spPr/>
        <p:txBody>
          <a:bodyPr/>
          <a:lstStyle/>
          <a:p>
            <a:r>
              <a:rPr lang="en-US" dirty="0"/>
              <a:t>Research Questions</a:t>
            </a:r>
          </a:p>
        </p:txBody>
      </p:sp>
      <p:sp>
        <p:nvSpPr>
          <p:cNvPr id="6" name="Content Placeholder 5">
            <a:extLst>
              <a:ext uri="{FF2B5EF4-FFF2-40B4-BE49-F238E27FC236}">
                <a16:creationId xmlns:a16="http://schemas.microsoft.com/office/drawing/2014/main" id="{6EBCB97F-A607-0DA9-6735-71716A49ACC4}"/>
              </a:ext>
            </a:extLst>
          </p:cNvPr>
          <p:cNvSpPr>
            <a:spLocks noGrp="1"/>
          </p:cNvSpPr>
          <p:nvPr>
            <p:ph idx="1"/>
          </p:nvPr>
        </p:nvSpPr>
        <p:spPr/>
        <p:txBody>
          <a:bodyPr/>
          <a:lstStyle/>
          <a:p>
            <a:pPr marL="0" indent="0">
              <a:buNone/>
            </a:pPr>
            <a:r>
              <a:rPr lang="en-US" dirty="0"/>
              <a:t>(1) What is the relationship between parents’ self-reported work schedule (e.g., standard, nonstandard) and their children’s attendance and chronic absenteeism?</a:t>
            </a:r>
          </a:p>
          <a:p>
            <a:pPr marL="0" indent="0">
              <a:buNone/>
            </a:pPr>
            <a:r>
              <a:rPr lang="en-US" dirty="0"/>
              <a:t>(2) How do these relationships differ by family structure and, in two-parent households, the various combinations of both parents’ work schedules? </a:t>
            </a:r>
          </a:p>
        </p:txBody>
      </p:sp>
      <p:sp>
        <p:nvSpPr>
          <p:cNvPr id="4" name="Slide Number Placeholder 3">
            <a:extLst>
              <a:ext uri="{FF2B5EF4-FFF2-40B4-BE49-F238E27FC236}">
                <a16:creationId xmlns:a16="http://schemas.microsoft.com/office/drawing/2014/main" id="{F6AEDBBC-1504-6B97-9193-F88F4E5798DB}"/>
              </a:ext>
            </a:extLst>
          </p:cNvPr>
          <p:cNvSpPr>
            <a:spLocks noGrp="1"/>
          </p:cNvSpPr>
          <p:nvPr>
            <p:ph type="sldNum" sz="quarter" idx="12"/>
          </p:nvPr>
        </p:nvSpPr>
        <p:spPr/>
        <p:txBody>
          <a:bodyPr/>
          <a:lstStyle/>
          <a:p>
            <a:fld id="{34242B62-7007-7143-BEDE-AF933D34C7EC}" type="slidenum">
              <a:rPr lang="en-US" smtClean="0"/>
              <a:pPr/>
              <a:t>5</a:t>
            </a:fld>
            <a:endParaRPr lang="en-US" dirty="0"/>
          </a:p>
        </p:txBody>
      </p:sp>
      <p:sp>
        <p:nvSpPr>
          <p:cNvPr id="3" name="Footer Placeholder 2">
            <a:extLst>
              <a:ext uri="{FF2B5EF4-FFF2-40B4-BE49-F238E27FC236}">
                <a16:creationId xmlns:a16="http://schemas.microsoft.com/office/drawing/2014/main" id="{BCF922F1-1FC4-38AF-5725-1031923174B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3086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346E-9F02-1868-FCC1-E03CE71B4186}"/>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367BC6FA-F032-F71B-2384-3AF5A68EA9F8}"/>
              </a:ext>
            </a:extLst>
          </p:cNvPr>
          <p:cNvSpPr>
            <a:spLocks noGrp="1"/>
          </p:cNvSpPr>
          <p:nvPr>
            <p:ph idx="1"/>
          </p:nvPr>
        </p:nvSpPr>
        <p:spPr>
          <a:xfrm>
            <a:off x="374773" y="2385847"/>
            <a:ext cx="11442453" cy="3756959"/>
          </a:xfrm>
        </p:spPr>
        <p:txBody>
          <a:bodyPr>
            <a:normAutofit lnSpcReduction="10000"/>
          </a:bodyPr>
          <a:lstStyle/>
          <a:p>
            <a:r>
              <a:rPr lang="en-US" b="1" dirty="0"/>
              <a:t>Sample</a:t>
            </a:r>
            <a:r>
              <a:rPr lang="en-US" dirty="0"/>
              <a:t>: Detroit parents, random stratified sampling approach to select students within 3 school types (DPSCD neighborhood, DPSCD magnet, charter)</a:t>
            </a:r>
          </a:p>
          <a:p>
            <a:r>
              <a:rPr lang="en-US" b="1" dirty="0"/>
              <a:t>Instrument</a:t>
            </a:r>
            <a:r>
              <a:rPr lang="en-US" dirty="0"/>
              <a:t>: Online parent survey in January 2022 focused on socioeconomic conditions of families</a:t>
            </a:r>
          </a:p>
          <a:p>
            <a:pPr lvl="1"/>
            <a:r>
              <a:rPr lang="en-US" dirty="0"/>
              <a:t>Linked with child’s school records from 2021-22 school year, including attendance </a:t>
            </a:r>
          </a:p>
          <a:p>
            <a:r>
              <a:rPr lang="en-US" b="1" dirty="0"/>
              <a:t>Analysis</a:t>
            </a:r>
            <a:r>
              <a:rPr lang="en-US" dirty="0"/>
              <a:t>: Linear probability regression models predicting attendance and chronic absence (10% or more days missed)</a:t>
            </a:r>
          </a:p>
          <a:p>
            <a:pPr lvl="1"/>
            <a:r>
              <a:rPr lang="en-US" dirty="0"/>
              <a:t>All family structures</a:t>
            </a:r>
          </a:p>
          <a:p>
            <a:pPr lvl="1"/>
            <a:r>
              <a:rPr lang="en-US" dirty="0"/>
              <a:t>Two-parent family structures</a:t>
            </a:r>
          </a:p>
          <a:p>
            <a:pPr lvl="1"/>
            <a:r>
              <a:rPr lang="en-US" dirty="0"/>
              <a:t>One-parent family structures</a:t>
            </a:r>
          </a:p>
          <a:p>
            <a:pPr marL="0" indent="0">
              <a:buNone/>
            </a:pPr>
            <a:endParaRPr lang="en-US" dirty="0"/>
          </a:p>
        </p:txBody>
      </p:sp>
      <p:sp>
        <p:nvSpPr>
          <p:cNvPr id="4" name="Slide Number Placeholder 3">
            <a:extLst>
              <a:ext uri="{FF2B5EF4-FFF2-40B4-BE49-F238E27FC236}">
                <a16:creationId xmlns:a16="http://schemas.microsoft.com/office/drawing/2014/main" id="{8A6968AF-C148-8F0A-B8E9-5CE72511173B}"/>
              </a:ext>
            </a:extLst>
          </p:cNvPr>
          <p:cNvSpPr>
            <a:spLocks noGrp="1"/>
          </p:cNvSpPr>
          <p:nvPr>
            <p:ph type="sldNum" sz="quarter" idx="12"/>
          </p:nvPr>
        </p:nvSpPr>
        <p:spPr/>
        <p:txBody>
          <a:bodyPr/>
          <a:lstStyle/>
          <a:p>
            <a:fld id="{34242B62-7007-7143-BEDE-AF933D34C7EC}" type="slidenum">
              <a:rPr lang="en-US" smtClean="0"/>
              <a:t>6</a:t>
            </a:fld>
            <a:endParaRPr lang="en-US"/>
          </a:p>
        </p:txBody>
      </p:sp>
    </p:spTree>
    <p:extLst>
      <p:ext uri="{BB962C8B-B14F-4D97-AF65-F5344CB8AC3E}">
        <p14:creationId xmlns:p14="http://schemas.microsoft.com/office/powerpoint/2010/main" val="308672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75429E7-FDFB-07AE-20F0-BD359B34F502}"/>
              </a:ext>
            </a:extLst>
          </p:cNvPr>
          <p:cNvSpPr>
            <a:spLocks noGrp="1"/>
          </p:cNvSpPr>
          <p:nvPr>
            <p:ph sz="half" idx="1"/>
          </p:nvPr>
        </p:nvSpPr>
        <p:spPr/>
        <p:txBody>
          <a:bodyPr/>
          <a:lstStyle/>
          <a:p>
            <a:pPr marL="0" indent="0">
              <a:buNone/>
            </a:pPr>
            <a:r>
              <a:rPr lang="en-US" dirty="0"/>
              <a:t>One Parent Families:</a:t>
            </a:r>
          </a:p>
          <a:p>
            <a:pPr lvl="1"/>
            <a:r>
              <a:rPr lang="en-US" dirty="0"/>
              <a:t>Standard (ref group)</a:t>
            </a:r>
          </a:p>
          <a:p>
            <a:pPr lvl="1"/>
            <a:r>
              <a:rPr lang="en-US" dirty="0"/>
              <a:t>Non-Standard</a:t>
            </a:r>
          </a:p>
        </p:txBody>
      </p:sp>
      <p:sp>
        <p:nvSpPr>
          <p:cNvPr id="9" name="Content Placeholder 8">
            <a:extLst>
              <a:ext uri="{FF2B5EF4-FFF2-40B4-BE49-F238E27FC236}">
                <a16:creationId xmlns:a16="http://schemas.microsoft.com/office/drawing/2014/main" id="{F4FD1417-156E-52F1-156C-4BD70F35127B}"/>
              </a:ext>
            </a:extLst>
          </p:cNvPr>
          <p:cNvSpPr>
            <a:spLocks noGrp="1"/>
          </p:cNvSpPr>
          <p:nvPr>
            <p:ph sz="half" idx="2"/>
          </p:nvPr>
        </p:nvSpPr>
        <p:spPr/>
        <p:txBody>
          <a:bodyPr/>
          <a:lstStyle/>
          <a:p>
            <a:pPr marL="0" indent="0">
              <a:buNone/>
            </a:pPr>
            <a:r>
              <a:rPr lang="en-US" dirty="0"/>
              <a:t>Two Parent Families</a:t>
            </a:r>
          </a:p>
          <a:p>
            <a:pPr lvl="1"/>
            <a:r>
              <a:rPr lang="en-US" dirty="0"/>
              <a:t>Both standard (ref grp)</a:t>
            </a:r>
          </a:p>
          <a:p>
            <a:pPr lvl="1"/>
            <a:r>
              <a:rPr lang="en-US" dirty="0"/>
              <a:t>Both nonstandard</a:t>
            </a:r>
          </a:p>
          <a:p>
            <a:pPr lvl="1"/>
            <a:r>
              <a:rPr lang="en-US" dirty="0"/>
              <a:t>One standard, one nonstandard</a:t>
            </a:r>
          </a:p>
          <a:p>
            <a:pPr lvl="1"/>
            <a:r>
              <a:rPr lang="en-US" dirty="0"/>
              <a:t>One standard, one unemployed</a:t>
            </a:r>
          </a:p>
          <a:p>
            <a:pPr lvl="1"/>
            <a:r>
              <a:rPr lang="en-US" dirty="0"/>
              <a:t>One nonstandard, one unemployed</a:t>
            </a:r>
          </a:p>
          <a:p>
            <a:endParaRPr lang="en-US" dirty="0"/>
          </a:p>
          <a:p>
            <a:pPr lvl="1"/>
            <a:endParaRPr lang="en-US" dirty="0"/>
          </a:p>
        </p:txBody>
      </p:sp>
      <p:sp>
        <p:nvSpPr>
          <p:cNvPr id="7" name="Title 6">
            <a:extLst>
              <a:ext uri="{FF2B5EF4-FFF2-40B4-BE49-F238E27FC236}">
                <a16:creationId xmlns:a16="http://schemas.microsoft.com/office/drawing/2014/main" id="{7C3FCCA0-348F-AEA4-DFFA-EDE50EE4CC6D}"/>
              </a:ext>
            </a:extLst>
          </p:cNvPr>
          <p:cNvSpPr>
            <a:spLocks noGrp="1"/>
          </p:cNvSpPr>
          <p:nvPr>
            <p:ph type="title"/>
          </p:nvPr>
        </p:nvSpPr>
        <p:spPr>
          <a:xfrm>
            <a:off x="374773" y="1404338"/>
            <a:ext cx="8636492" cy="1001938"/>
          </a:xfrm>
        </p:spPr>
        <p:txBody>
          <a:bodyPr>
            <a:normAutofit/>
          </a:bodyPr>
          <a:lstStyle/>
          <a:p>
            <a:r>
              <a:rPr lang="en-US" dirty="0"/>
              <a:t>Parental Schedule Configurations</a:t>
            </a:r>
          </a:p>
        </p:txBody>
      </p:sp>
      <p:sp>
        <p:nvSpPr>
          <p:cNvPr id="5" name="Footer Placeholder 4">
            <a:extLst>
              <a:ext uri="{FF2B5EF4-FFF2-40B4-BE49-F238E27FC236}">
                <a16:creationId xmlns:a16="http://schemas.microsoft.com/office/drawing/2014/main" id="{5DA88694-AC45-41BC-EEA3-922FEB6DD9C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671625-7447-5584-8525-F5039507CF7C}"/>
              </a:ext>
            </a:extLst>
          </p:cNvPr>
          <p:cNvSpPr>
            <a:spLocks noGrp="1"/>
          </p:cNvSpPr>
          <p:nvPr>
            <p:ph type="sldNum" sz="quarter" idx="12"/>
          </p:nvPr>
        </p:nvSpPr>
        <p:spPr/>
        <p:txBody>
          <a:bodyPr/>
          <a:lstStyle/>
          <a:p>
            <a:fld id="{34242B62-7007-7143-BEDE-AF933D34C7EC}" type="slidenum">
              <a:rPr lang="en-US" smtClean="0"/>
              <a:pPr/>
              <a:t>7</a:t>
            </a:fld>
            <a:endParaRPr lang="en-US" dirty="0"/>
          </a:p>
        </p:txBody>
      </p:sp>
      <p:sp>
        <p:nvSpPr>
          <p:cNvPr id="10" name="Text Placeholder 9">
            <a:extLst>
              <a:ext uri="{FF2B5EF4-FFF2-40B4-BE49-F238E27FC236}">
                <a16:creationId xmlns:a16="http://schemas.microsoft.com/office/drawing/2014/main" id="{914641F5-B1EE-977F-3DEA-CBFD24AC200A}"/>
              </a:ext>
            </a:extLst>
          </p:cNvPr>
          <p:cNvSpPr>
            <a:spLocks noGrp="1"/>
          </p:cNvSpPr>
          <p:nvPr>
            <p:ph type="body" sz="half" idx="13"/>
          </p:nvPr>
        </p:nvSpPr>
        <p:spPr/>
        <p:txBody>
          <a:bodyPr/>
          <a:lstStyle/>
          <a:p>
            <a:endParaRPr lang="en-US"/>
          </a:p>
        </p:txBody>
      </p:sp>
    </p:spTree>
    <p:extLst>
      <p:ext uri="{BB962C8B-B14F-4D97-AF65-F5344CB8AC3E}">
        <p14:creationId xmlns:p14="http://schemas.microsoft.com/office/powerpoint/2010/main" val="321586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3D5F88-A0A6-239A-6708-BFE70A775D63}"/>
              </a:ext>
            </a:extLst>
          </p:cNvPr>
          <p:cNvSpPr>
            <a:spLocks noGrp="1"/>
          </p:cNvSpPr>
          <p:nvPr>
            <p:ph type="title"/>
          </p:nvPr>
        </p:nvSpPr>
        <p:spPr/>
        <p:txBody>
          <a:bodyPr>
            <a:normAutofit/>
          </a:bodyPr>
          <a:lstStyle/>
          <a:p>
            <a:r>
              <a:rPr lang="en-US" dirty="0"/>
              <a:t>Measures</a:t>
            </a:r>
          </a:p>
        </p:txBody>
      </p:sp>
      <p:sp>
        <p:nvSpPr>
          <p:cNvPr id="2" name="Content Placeholder 1">
            <a:extLst>
              <a:ext uri="{FF2B5EF4-FFF2-40B4-BE49-F238E27FC236}">
                <a16:creationId xmlns:a16="http://schemas.microsoft.com/office/drawing/2014/main" id="{A151F035-14C6-04CD-A2BE-5512DE92A2F9}"/>
              </a:ext>
            </a:extLst>
          </p:cNvPr>
          <p:cNvSpPr>
            <a:spLocks noGrp="1"/>
          </p:cNvSpPr>
          <p:nvPr>
            <p:ph idx="1"/>
          </p:nvPr>
        </p:nvSpPr>
        <p:spPr/>
        <p:txBody>
          <a:bodyPr/>
          <a:lstStyle/>
          <a:p>
            <a:r>
              <a:rPr lang="en-US" dirty="0"/>
              <a:t>IV: parent work schedules within family structure</a:t>
            </a:r>
          </a:p>
          <a:p>
            <a:r>
              <a:rPr lang="en-US" dirty="0"/>
              <a:t>DVs: chronic absenteeism and average daily attendance rates</a:t>
            </a:r>
          </a:p>
          <a:p>
            <a:r>
              <a:rPr lang="en-US" dirty="0"/>
              <a:t>CVs: highest occupational prestige score, household income-to-poverty ratio, total number of children in household, total number of adults in household, grade band, special education, parent race, and student gender</a:t>
            </a:r>
          </a:p>
          <a:p>
            <a:endParaRPr lang="en-US" dirty="0"/>
          </a:p>
        </p:txBody>
      </p:sp>
      <p:sp>
        <p:nvSpPr>
          <p:cNvPr id="6" name="Slide Number Placeholder 5">
            <a:extLst>
              <a:ext uri="{FF2B5EF4-FFF2-40B4-BE49-F238E27FC236}">
                <a16:creationId xmlns:a16="http://schemas.microsoft.com/office/drawing/2014/main" id="{7BFBA286-B6D6-426B-4BB5-6B1F3007864D}"/>
              </a:ext>
            </a:extLst>
          </p:cNvPr>
          <p:cNvSpPr>
            <a:spLocks noGrp="1"/>
          </p:cNvSpPr>
          <p:nvPr>
            <p:ph type="sldNum" sz="quarter" idx="12"/>
          </p:nvPr>
        </p:nvSpPr>
        <p:spPr/>
        <p:txBody>
          <a:bodyPr/>
          <a:lstStyle/>
          <a:p>
            <a:fld id="{34242B62-7007-7143-BEDE-AF933D34C7EC}" type="slidenum">
              <a:rPr lang="en-US" smtClean="0"/>
              <a:pPr/>
              <a:t>8</a:t>
            </a:fld>
            <a:endParaRPr lang="en-US" dirty="0"/>
          </a:p>
        </p:txBody>
      </p:sp>
      <p:sp>
        <p:nvSpPr>
          <p:cNvPr id="7" name="Text Placeholder 6">
            <a:extLst>
              <a:ext uri="{FF2B5EF4-FFF2-40B4-BE49-F238E27FC236}">
                <a16:creationId xmlns:a16="http://schemas.microsoft.com/office/drawing/2014/main" id="{01C7F2B0-AE8B-66F8-BA73-F266A83C3BC7}"/>
              </a:ext>
            </a:extLst>
          </p:cNvPr>
          <p:cNvSpPr>
            <a:spLocks noGrp="1"/>
          </p:cNvSpPr>
          <p:nvPr>
            <p:ph type="body" sz="half" idx="13"/>
          </p:nvPr>
        </p:nvSpPr>
        <p:spPr/>
        <p:txBody>
          <a:bodyPr/>
          <a:lstStyle/>
          <a:p>
            <a:endParaRPr lang="en-US"/>
          </a:p>
        </p:txBody>
      </p:sp>
    </p:spTree>
    <p:extLst>
      <p:ext uri="{BB962C8B-B14F-4D97-AF65-F5344CB8AC3E}">
        <p14:creationId xmlns:p14="http://schemas.microsoft.com/office/powerpoint/2010/main" val="3732000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346E-9F02-1868-FCC1-E03CE71B4186}"/>
              </a:ext>
            </a:extLst>
          </p:cNvPr>
          <p:cNvSpPr>
            <a:spLocks noGrp="1"/>
          </p:cNvSpPr>
          <p:nvPr>
            <p:ph type="title"/>
          </p:nvPr>
        </p:nvSpPr>
        <p:spPr>
          <a:xfrm>
            <a:off x="5589638" y="5335119"/>
            <a:ext cx="6459794" cy="1069975"/>
          </a:xfrm>
        </p:spPr>
        <p:txBody>
          <a:bodyPr>
            <a:normAutofit fontScale="90000"/>
          </a:bodyPr>
          <a:lstStyle/>
          <a:p>
            <a:pPr algn="r"/>
            <a:r>
              <a:rPr lang="en-US" sz="6000" dirty="0"/>
              <a:t>Sample Demographics</a:t>
            </a:r>
          </a:p>
        </p:txBody>
      </p:sp>
      <p:graphicFrame>
        <p:nvGraphicFramePr>
          <p:cNvPr id="11" name="Content Placeholder 10">
            <a:extLst>
              <a:ext uri="{FF2B5EF4-FFF2-40B4-BE49-F238E27FC236}">
                <a16:creationId xmlns:a16="http://schemas.microsoft.com/office/drawing/2014/main" id="{C9A4B5BB-FC3D-EE33-1789-34BAC7EF130C}"/>
              </a:ext>
            </a:extLst>
          </p:cNvPr>
          <p:cNvGraphicFramePr>
            <a:graphicFrameLocks noGrp="1"/>
          </p:cNvGraphicFramePr>
          <p:nvPr>
            <p:ph type="pic" idx="1"/>
            <p:extLst>
              <p:ext uri="{D42A27DB-BD31-4B8C-83A1-F6EECF244321}">
                <p14:modId xmlns:p14="http://schemas.microsoft.com/office/powerpoint/2010/main" val="4000840558"/>
              </p:ext>
            </p:extLst>
          </p:nvPr>
        </p:nvGraphicFramePr>
        <p:xfrm>
          <a:off x="271865" y="350838"/>
          <a:ext cx="5772682" cy="6181100"/>
        </p:xfrm>
        <a:graphic>
          <a:graphicData uri="http://schemas.openxmlformats.org/drawingml/2006/table">
            <a:tbl>
              <a:tblPr firstRow="1" firstCol="1" bandRow="1">
                <a:tableStyleId>{5C22544A-7EE6-4342-B048-85BDC9FD1C3A}</a:tableStyleId>
              </a:tblPr>
              <a:tblGrid>
                <a:gridCol w="3490075">
                  <a:extLst>
                    <a:ext uri="{9D8B030D-6E8A-4147-A177-3AD203B41FA5}">
                      <a16:colId xmlns:a16="http://schemas.microsoft.com/office/drawing/2014/main" val="1723943971"/>
                    </a:ext>
                  </a:extLst>
                </a:gridCol>
                <a:gridCol w="2282607">
                  <a:extLst>
                    <a:ext uri="{9D8B030D-6E8A-4147-A177-3AD203B41FA5}">
                      <a16:colId xmlns:a16="http://schemas.microsoft.com/office/drawing/2014/main" val="3664097172"/>
                    </a:ext>
                  </a:extLst>
                </a:gridCol>
              </a:tblGrid>
              <a:tr h="123120">
                <a:tc>
                  <a:txBody>
                    <a:bodyPr/>
                    <a:lstStyle/>
                    <a:p>
                      <a:pPr marL="457200" marR="0" indent="-457200">
                        <a:lnSpc>
                          <a:spcPct val="200000"/>
                        </a:lnSpc>
                        <a:spcBef>
                          <a:spcPts val="0"/>
                        </a:spcBef>
                        <a:spcAft>
                          <a:spcPts val="0"/>
                        </a:spcAft>
                      </a:pPr>
                      <a:r>
                        <a:rPr lang="en-US" sz="1200" dirty="0">
                          <a:solidFill>
                            <a:sysClr val="windowText" lastClr="000000"/>
                          </a:solidFill>
                          <a:effectLst/>
                          <a:latin typeface="+mj-lt"/>
                        </a:rPr>
                        <a:t>Variable</a:t>
                      </a:r>
                      <a:endParaRPr lang="en-US" sz="120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0" marR="0" indent="0">
                        <a:lnSpc>
                          <a:spcPct val="200000"/>
                        </a:lnSpc>
                        <a:spcBef>
                          <a:spcPts val="0"/>
                        </a:spcBef>
                        <a:spcAft>
                          <a:spcPts val="0"/>
                        </a:spcAft>
                      </a:pPr>
                      <a:r>
                        <a:rPr lang="en-US" sz="1200">
                          <a:solidFill>
                            <a:sysClr val="windowText" lastClr="000000"/>
                          </a:solidFill>
                          <a:effectLst/>
                          <a:latin typeface="+mj-lt"/>
                        </a:rPr>
                        <a:t>% (n)</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2422652429"/>
                  </a:ext>
                </a:extLst>
              </a:tr>
              <a:tr h="266442">
                <a:tc>
                  <a:txBody>
                    <a:bodyPr/>
                    <a:lstStyle/>
                    <a:p>
                      <a:pPr marL="457200" marR="0" indent="-457200">
                        <a:lnSpc>
                          <a:spcPct val="200000"/>
                        </a:lnSpc>
                        <a:spcBef>
                          <a:spcPts val="0"/>
                        </a:spcBef>
                        <a:spcAft>
                          <a:spcPts val="0"/>
                        </a:spcAft>
                      </a:pPr>
                      <a:r>
                        <a:rPr lang="en-US" sz="1200" dirty="0">
                          <a:solidFill>
                            <a:sysClr val="windowText" lastClr="000000"/>
                          </a:solidFill>
                          <a:effectLst/>
                          <a:latin typeface="+mj-lt"/>
                        </a:rPr>
                        <a:t>Parent Work Schedules x Family Structure</a:t>
                      </a:r>
                      <a:endParaRPr lang="en-US" sz="120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lnB w="28575" cap="flat" cmpd="sng" algn="ctr">
                      <a:solidFill>
                        <a:schemeClr val="bg2"/>
                      </a:solidFill>
                      <a:prstDash val="solid"/>
                      <a:round/>
                      <a:headEnd type="none" w="med" len="med"/>
                      <a:tailEnd type="none" w="med" len="med"/>
                    </a:lnB>
                  </a:tcPr>
                </a:tc>
                <a:tc>
                  <a:txBody>
                    <a:bodyPr/>
                    <a:lstStyle/>
                    <a:p>
                      <a:pPr marL="457200" marR="0" indent="-457200">
                        <a:lnSpc>
                          <a:spcPct val="200000"/>
                        </a:lnSpc>
                        <a:spcBef>
                          <a:spcPts val="0"/>
                        </a:spcBef>
                        <a:spcAft>
                          <a:spcPts val="0"/>
                        </a:spcAft>
                      </a:pPr>
                      <a:r>
                        <a:rPr lang="en-US" sz="1200" dirty="0">
                          <a:solidFill>
                            <a:sysClr val="windowText" lastClr="000000"/>
                          </a:solidFill>
                          <a:effectLst/>
                          <a:latin typeface="+mj-lt"/>
                        </a:rPr>
                        <a:t> </a:t>
                      </a:r>
                      <a:endParaRPr lang="en-US" sz="120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117267513"/>
                  </a:ext>
                </a:extLst>
              </a:tr>
              <a:tr h="214169">
                <a:tc>
                  <a:txBody>
                    <a:bodyPr/>
                    <a:lstStyle/>
                    <a:p>
                      <a:pPr marL="457200" marR="0" indent="-457200">
                        <a:lnSpc>
                          <a:spcPct val="200000"/>
                        </a:lnSpc>
                        <a:spcBef>
                          <a:spcPts val="0"/>
                        </a:spcBef>
                        <a:spcAft>
                          <a:spcPts val="0"/>
                        </a:spcAft>
                      </a:pPr>
                      <a:r>
                        <a:rPr lang="en-US" sz="1200" b="0" dirty="0">
                          <a:solidFill>
                            <a:sysClr val="windowText" lastClr="000000"/>
                          </a:solidFill>
                          <a:effectLst/>
                          <a:latin typeface="+mj-lt"/>
                        </a:rPr>
                        <a:t>   Both Nonstandard</a:t>
                      </a:r>
                      <a:endParaRPr lang="en-US" sz="1200" b="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lnT w="28575" cap="flat" cmpd="sng" algn="ctr">
                      <a:solidFill>
                        <a:schemeClr val="bg2"/>
                      </a:solidFill>
                      <a:prstDash val="solid"/>
                      <a:round/>
                      <a:headEnd type="none" w="med" len="med"/>
                      <a:tailEnd type="none" w="med" len="med"/>
                    </a:lnT>
                  </a:tcPr>
                </a:tc>
                <a:tc>
                  <a:txBody>
                    <a:bodyPr/>
                    <a:lstStyle/>
                    <a:p>
                      <a:pPr marL="457200" marR="0" indent="-457200">
                        <a:lnSpc>
                          <a:spcPct val="200000"/>
                        </a:lnSpc>
                        <a:spcBef>
                          <a:spcPts val="0"/>
                        </a:spcBef>
                        <a:spcAft>
                          <a:spcPts val="0"/>
                        </a:spcAft>
                      </a:pPr>
                      <a:r>
                        <a:rPr lang="en-US" sz="1200">
                          <a:solidFill>
                            <a:sysClr val="windowText" lastClr="000000"/>
                          </a:solidFill>
                          <a:effectLst/>
                          <a:latin typeface="+mj-lt"/>
                        </a:rPr>
                        <a:t>3% (39.39)</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lnT w="28575"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4058825499"/>
                  </a:ext>
                </a:extLst>
              </a:tr>
              <a:tr h="214169">
                <a:tc>
                  <a:txBody>
                    <a:bodyPr/>
                    <a:lstStyle/>
                    <a:p>
                      <a:pPr marL="457200" marR="0" indent="-457200">
                        <a:lnSpc>
                          <a:spcPct val="200000"/>
                        </a:lnSpc>
                        <a:spcBef>
                          <a:spcPts val="0"/>
                        </a:spcBef>
                        <a:spcAft>
                          <a:spcPts val="0"/>
                        </a:spcAft>
                      </a:pPr>
                      <a:r>
                        <a:rPr lang="en-US" sz="1200" b="0" dirty="0">
                          <a:solidFill>
                            <a:sysClr val="windowText" lastClr="000000"/>
                          </a:solidFill>
                          <a:effectLst/>
                          <a:latin typeface="+mj-lt"/>
                        </a:rPr>
                        <a:t>   Both Standard</a:t>
                      </a:r>
                      <a:endParaRPr lang="en-US" sz="1200" b="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a:solidFill>
                            <a:sysClr val="windowText" lastClr="000000"/>
                          </a:solidFill>
                          <a:effectLst/>
                          <a:latin typeface="+mj-lt"/>
                        </a:rPr>
                        <a:t>13% (170.69)</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1017719935"/>
                  </a:ext>
                </a:extLst>
              </a:tr>
              <a:tr h="214169">
                <a:tc>
                  <a:txBody>
                    <a:bodyPr/>
                    <a:lstStyle/>
                    <a:p>
                      <a:pPr marL="457200" marR="0" indent="-457200">
                        <a:lnSpc>
                          <a:spcPct val="200000"/>
                        </a:lnSpc>
                        <a:spcBef>
                          <a:spcPts val="0"/>
                        </a:spcBef>
                        <a:spcAft>
                          <a:spcPts val="0"/>
                        </a:spcAft>
                      </a:pPr>
                      <a:r>
                        <a:rPr lang="en-US" sz="1200" b="0" dirty="0">
                          <a:solidFill>
                            <a:sysClr val="windowText" lastClr="000000"/>
                          </a:solidFill>
                          <a:effectLst/>
                          <a:latin typeface="+mj-lt"/>
                        </a:rPr>
                        <a:t>   One Standard, One Nonstandard</a:t>
                      </a:r>
                      <a:endParaRPr lang="en-US" sz="1200" b="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a:solidFill>
                            <a:sysClr val="windowText" lastClr="000000"/>
                          </a:solidFill>
                          <a:effectLst/>
                          <a:latin typeface="+mj-lt"/>
                        </a:rPr>
                        <a:t>9% (118.17)</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2138047161"/>
                  </a:ext>
                </a:extLst>
              </a:tr>
              <a:tr h="216687">
                <a:tc>
                  <a:txBody>
                    <a:bodyPr/>
                    <a:lstStyle/>
                    <a:p>
                      <a:pPr marL="457200" marR="0" indent="-457200">
                        <a:lnSpc>
                          <a:spcPct val="200000"/>
                        </a:lnSpc>
                        <a:spcBef>
                          <a:spcPts val="0"/>
                        </a:spcBef>
                        <a:spcAft>
                          <a:spcPts val="0"/>
                        </a:spcAft>
                      </a:pPr>
                      <a:r>
                        <a:rPr lang="en-US" sz="1200" b="0" dirty="0">
                          <a:solidFill>
                            <a:sysClr val="windowText" lastClr="000000"/>
                          </a:solidFill>
                          <a:effectLst/>
                          <a:latin typeface="+mj-lt"/>
                        </a:rPr>
                        <a:t>   One Standard, One Unemployed</a:t>
                      </a:r>
                      <a:endParaRPr lang="en-US" sz="1200" b="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dirty="0">
                          <a:solidFill>
                            <a:sysClr val="windowText" lastClr="000000"/>
                          </a:solidFill>
                          <a:effectLst/>
                          <a:latin typeface="+mj-lt"/>
                        </a:rPr>
                        <a:t>10% (131.30)</a:t>
                      </a:r>
                      <a:endParaRPr lang="en-US" sz="120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4185162381"/>
                  </a:ext>
                </a:extLst>
              </a:tr>
              <a:tr h="214169">
                <a:tc>
                  <a:txBody>
                    <a:bodyPr/>
                    <a:lstStyle/>
                    <a:p>
                      <a:pPr marL="457200" marR="0" indent="-457200">
                        <a:lnSpc>
                          <a:spcPct val="200000"/>
                        </a:lnSpc>
                        <a:spcBef>
                          <a:spcPts val="0"/>
                        </a:spcBef>
                        <a:spcAft>
                          <a:spcPts val="0"/>
                        </a:spcAft>
                      </a:pPr>
                      <a:r>
                        <a:rPr lang="en-US" sz="1200" b="0" dirty="0">
                          <a:solidFill>
                            <a:sysClr val="windowText" lastClr="000000"/>
                          </a:solidFill>
                          <a:effectLst/>
                          <a:latin typeface="+mj-lt"/>
                        </a:rPr>
                        <a:t>   One Nonstandard, One Unemployed</a:t>
                      </a:r>
                      <a:endParaRPr lang="en-US" sz="1200" b="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a:solidFill>
                            <a:sysClr val="windowText" lastClr="000000"/>
                          </a:solidFill>
                          <a:effectLst/>
                          <a:latin typeface="+mj-lt"/>
                        </a:rPr>
                        <a:t>5% (65.65)</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2414578127"/>
                  </a:ext>
                </a:extLst>
              </a:tr>
              <a:tr h="214169">
                <a:tc>
                  <a:txBody>
                    <a:bodyPr/>
                    <a:lstStyle/>
                    <a:p>
                      <a:pPr marL="457200" marR="0" indent="-457200">
                        <a:lnSpc>
                          <a:spcPct val="200000"/>
                        </a:lnSpc>
                        <a:spcBef>
                          <a:spcPts val="0"/>
                        </a:spcBef>
                        <a:spcAft>
                          <a:spcPts val="0"/>
                        </a:spcAft>
                      </a:pPr>
                      <a:r>
                        <a:rPr lang="en-US" sz="1200" b="0" dirty="0">
                          <a:solidFill>
                            <a:sysClr val="windowText" lastClr="000000"/>
                          </a:solidFill>
                          <a:effectLst/>
                          <a:latin typeface="+mj-lt"/>
                        </a:rPr>
                        <a:t>   One Parent Standard</a:t>
                      </a:r>
                      <a:endParaRPr lang="en-US" sz="1200" b="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dirty="0">
                          <a:solidFill>
                            <a:sysClr val="windowText" lastClr="000000"/>
                          </a:solidFill>
                          <a:effectLst/>
                          <a:latin typeface="+mj-lt"/>
                        </a:rPr>
                        <a:t>40% (525.20)</a:t>
                      </a:r>
                      <a:endParaRPr lang="en-US" sz="120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3497452555"/>
                  </a:ext>
                </a:extLst>
              </a:tr>
              <a:tr h="214169">
                <a:tc>
                  <a:txBody>
                    <a:bodyPr/>
                    <a:lstStyle/>
                    <a:p>
                      <a:pPr marL="457200" marR="0" indent="-457200">
                        <a:lnSpc>
                          <a:spcPct val="200000"/>
                        </a:lnSpc>
                        <a:spcBef>
                          <a:spcPts val="0"/>
                        </a:spcBef>
                        <a:spcAft>
                          <a:spcPts val="0"/>
                        </a:spcAft>
                      </a:pPr>
                      <a:r>
                        <a:rPr lang="en-US" sz="1200" b="0" dirty="0">
                          <a:solidFill>
                            <a:sysClr val="windowText" lastClr="000000"/>
                          </a:solidFill>
                          <a:effectLst/>
                          <a:latin typeface="+mj-lt"/>
                        </a:rPr>
                        <a:t>   One Parent Nonstandard</a:t>
                      </a:r>
                      <a:endParaRPr lang="en-US" sz="1200" b="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a:solidFill>
                            <a:sysClr val="windowText" lastClr="000000"/>
                          </a:solidFill>
                          <a:effectLst/>
                          <a:latin typeface="+mj-lt"/>
                        </a:rPr>
                        <a:t>20% (262.60)</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1763524109"/>
                  </a:ext>
                </a:extLst>
              </a:tr>
              <a:tr h="214169">
                <a:tc>
                  <a:txBody>
                    <a:bodyPr/>
                    <a:lstStyle/>
                    <a:p>
                      <a:pPr marL="457200" marR="0" indent="-457200">
                        <a:lnSpc>
                          <a:spcPct val="200000"/>
                        </a:lnSpc>
                        <a:spcBef>
                          <a:spcPts val="0"/>
                        </a:spcBef>
                        <a:spcAft>
                          <a:spcPts val="0"/>
                        </a:spcAft>
                      </a:pPr>
                      <a:r>
                        <a:rPr lang="en-US" sz="1200">
                          <a:solidFill>
                            <a:sysClr val="windowText" lastClr="000000"/>
                          </a:solidFill>
                          <a:effectLst/>
                          <a:latin typeface="+mj-lt"/>
                        </a:rPr>
                        <a:t>Parent Race/Ethnicity</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a:solidFill>
                            <a:sysClr val="windowText" lastClr="000000"/>
                          </a:solidFill>
                          <a:effectLst/>
                          <a:latin typeface="+mj-lt"/>
                        </a:rPr>
                        <a:t> </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3454255657"/>
                  </a:ext>
                </a:extLst>
              </a:tr>
              <a:tr h="214169">
                <a:tc>
                  <a:txBody>
                    <a:bodyPr/>
                    <a:lstStyle/>
                    <a:p>
                      <a:pPr marL="457200" marR="0" indent="-457200">
                        <a:lnSpc>
                          <a:spcPct val="200000"/>
                        </a:lnSpc>
                        <a:spcBef>
                          <a:spcPts val="0"/>
                        </a:spcBef>
                        <a:spcAft>
                          <a:spcPts val="0"/>
                        </a:spcAft>
                      </a:pPr>
                      <a:r>
                        <a:rPr lang="en-US" sz="1200" b="0" dirty="0">
                          <a:solidFill>
                            <a:sysClr val="windowText" lastClr="000000"/>
                          </a:solidFill>
                          <a:effectLst/>
                          <a:latin typeface="+mj-lt"/>
                        </a:rPr>
                        <a:t>   Black	</a:t>
                      </a:r>
                      <a:endParaRPr lang="en-US" sz="1200" b="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dirty="0">
                          <a:solidFill>
                            <a:sysClr val="windowText" lastClr="000000"/>
                          </a:solidFill>
                          <a:effectLst/>
                          <a:latin typeface="+mj-lt"/>
                        </a:rPr>
                        <a:t>77% (1011.01)</a:t>
                      </a:r>
                      <a:endParaRPr lang="en-US" sz="120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1472088179"/>
                  </a:ext>
                </a:extLst>
              </a:tr>
              <a:tr h="214169">
                <a:tc>
                  <a:txBody>
                    <a:bodyPr/>
                    <a:lstStyle/>
                    <a:p>
                      <a:pPr marL="457200" marR="0" indent="-457200">
                        <a:lnSpc>
                          <a:spcPct val="200000"/>
                        </a:lnSpc>
                        <a:spcBef>
                          <a:spcPts val="0"/>
                        </a:spcBef>
                        <a:spcAft>
                          <a:spcPts val="0"/>
                        </a:spcAft>
                      </a:pPr>
                      <a:r>
                        <a:rPr lang="en-US" sz="1200" b="0" dirty="0">
                          <a:solidFill>
                            <a:sysClr val="windowText" lastClr="000000"/>
                          </a:solidFill>
                          <a:effectLst/>
                          <a:latin typeface="+mj-lt"/>
                        </a:rPr>
                        <a:t>   Hispanic</a:t>
                      </a:r>
                      <a:endParaRPr lang="en-US" sz="1200" b="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a:solidFill>
                            <a:sysClr val="windowText" lastClr="000000"/>
                          </a:solidFill>
                          <a:effectLst/>
                          <a:latin typeface="+mj-lt"/>
                        </a:rPr>
                        <a:t>16% (210.08)</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1072277460"/>
                  </a:ext>
                </a:extLst>
              </a:tr>
              <a:tr h="214169">
                <a:tc>
                  <a:txBody>
                    <a:bodyPr/>
                    <a:lstStyle/>
                    <a:p>
                      <a:pPr marL="457200" marR="0" indent="-457200">
                        <a:lnSpc>
                          <a:spcPct val="200000"/>
                        </a:lnSpc>
                        <a:spcBef>
                          <a:spcPts val="0"/>
                        </a:spcBef>
                        <a:spcAft>
                          <a:spcPts val="0"/>
                        </a:spcAft>
                      </a:pPr>
                      <a:r>
                        <a:rPr lang="en-US" sz="1200" b="0" dirty="0">
                          <a:solidFill>
                            <a:sysClr val="windowText" lastClr="000000"/>
                          </a:solidFill>
                          <a:effectLst/>
                          <a:latin typeface="+mj-lt"/>
                        </a:rPr>
                        <a:t>   Other Race</a:t>
                      </a:r>
                      <a:endParaRPr lang="en-US" sz="1200" b="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a:solidFill>
                            <a:sysClr val="windowText" lastClr="000000"/>
                          </a:solidFill>
                          <a:effectLst/>
                          <a:latin typeface="+mj-lt"/>
                        </a:rPr>
                        <a:t>7% (91.91)</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3367658644"/>
                  </a:ext>
                </a:extLst>
              </a:tr>
              <a:tr h="214169">
                <a:tc>
                  <a:txBody>
                    <a:bodyPr/>
                    <a:lstStyle/>
                    <a:p>
                      <a:pPr marL="457200" marR="0" indent="-457200">
                        <a:lnSpc>
                          <a:spcPct val="200000"/>
                        </a:lnSpc>
                        <a:spcBef>
                          <a:spcPts val="0"/>
                        </a:spcBef>
                        <a:spcAft>
                          <a:spcPts val="0"/>
                        </a:spcAft>
                      </a:pPr>
                      <a:r>
                        <a:rPr lang="en-US" sz="1200">
                          <a:solidFill>
                            <a:sysClr val="windowText" lastClr="000000"/>
                          </a:solidFill>
                          <a:effectLst/>
                          <a:latin typeface="+mj-lt"/>
                        </a:rPr>
                        <a:t>Student Characteristics</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a:solidFill>
                            <a:sysClr val="windowText" lastClr="000000"/>
                          </a:solidFill>
                          <a:effectLst/>
                          <a:latin typeface="+mj-lt"/>
                        </a:rPr>
                        <a:t> </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2628665035"/>
                  </a:ext>
                </a:extLst>
              </a:tr>
              <a:tr h="214169">
                <a:tc>
                  <a:txBody>
                    <a:bodyPr/>
                    <a:lstStyle/>
                    <a:p>
                      <a:pPr marL="457200" marR="0" indent="-457200">
                        <a:lnSpc>
                          <a:spcPct val="200000"/>
                        </a:lnSpc>
                        <a:spcBef>
                          <a:spcPts val="0"/>
                        </a:spcBef>
                        <a:spcAft>
                          <a:spcPts val="0"/>
                        </a:spcAft>
                      </a:pPr>
                      <a:r>
                        <a:rPr lang="en-US" sz="1200" b="0" dirty="0">
                          <a:solidFill>
                            <a:sysClr val="windowText" lastClr="000000"/>
                          </a:solidFill>
                          <a:effectLst/>
                          <a:latin typeface="+mj-lt"/>
                        </a:rPr>
                        <a:t>   Elementary School Student</a:t>
                      </a:r>
                      <a:endParaRPr lang="en-US" sz="1200" b="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a:solidFill>
                            <a:sysClr val="windowText" lastClr="000000"/>
                          </a:solidFill>
                          <a:effectLst/>
                          <a:latin typeface="+mj-lt"/>
                        </a:rPr>
                        <a:t>50% (656.50)</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3027243293"/>
                  </a:ext>
                </a:extLst>
              </a:tr>
              <a:tr h="214169">
                <a:tc>
                  <a:txBody>
                    <a:bodyPr/>
                    <a:lstStyle/>
                    <a:p>
                      <a:pPr marL="457200" marR="0" indent="-457200">
                        <a:lnSpc>
                          <a:spcPct val="200000"/>
                        </a:lnSpc>
                        <a:spcBef>
                          <a:spcPts val="0"/>
                        </a:spcBef>
                        <a:spcAft>
                          <a:spcPts val="0"/>
                        </a:spcAft>
                      </a:pPr>
                      <a:r>
                        <a:rPr lang="en-US" sz="1200" b="0" dirty="0">
                          <a:solidFill>
                            <a:sysClr val="windowText" lastClr="000000"/>
                          </a:solidFill>
                          <a:effectLst/>
                          <a:latin typeface="+mj-lt"/>
                        </a:rPr>
                        <a:t>   Middle School Student</a:t>
                      </a:r>
                      <a:endParaRPr lang="en-US" sz="1200" b="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a:solidFill>
                            <a:sysClr val="windowText" lastClr="000000"/>
                          </a:solidFill>
                          <a:effectLst/>
                          <a:latin typeface="+mj-lt"/>
                        </a:rPr>
                        <a:t>21% (262.60)</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3837171482"/>
                  </a:ext>
                </a:extLst>
              </a:tr>
              <a:tr h="214169">
                <a:tc>
                  <a:txBody>
                    <a:bodyPr/>
                    <a:lstStyle/>
                    <a:p>
                      <a:pPr marL="457200" marR="0" indent="-457200">
                        <a:lnSpc>
                          <a:spcPct val="200000"/>
                        </a:lnSpc>
                        <a:spcBef>
                          <a:spcPts val="0"/>
                        </a:spcBef>
                        <a:spcAft>
                          <a:spcPts val="0"/>
                        </a:spcAft>
                      </a:pPr>
                      <a:r>
                        <a:rPr lang="en-US" sz="1200" b="0" dirty="0">
                          <a:solidFill>
                            <a:sysClr val="windowText" lastClr="000000"/>
                          </a:solidFill>
                          <a:effectLst/>
                          <a:latin typeface="+mj-lt"/>
                        </a:rPr>
                        <a:t>   High School Student</a:t>
                      </a:r>
                      <a:endParaRPr lang="en-US" sz="1200" b="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a:solidFill>
                            <a:sysClr val="windowText" lastClr="000000"/>
                          </a:solidFill>
                          <a:effectLst/>
                          <a:latin typeface="+mj-lt"/>
                        </a:rPr>
                        <a:t>28% (367.64)</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3693491280"/>
                  </a:ext>
                </a:extLst>
              </a:tr>
              <a:tr h="214169">
                <a:tc>
                  <a:txBody>
                    <a:bodyPr/>
                    <a:lstStyle/>
                    <a:p>
                      <a:pPr marL="457200" marR="0" indent="-457200">
                        <a:lnSpc>
                          <a:spcPct val="200000"/>
                        </a:lnSpc>
                        <a:spcBef>
                          <a:spcPts val="0"/>
                        </a:spcBef>
                        <a:spcAft>
                          <a:spcPts val="0"/>
                        </a:spcAft>
                      </a:pPr>
                      <a:r>
                        <a:rPr lang="en-US" sz="1200" b="0" dirty="0">
                          <a:solidFill>
                            <a:sysClr val="windowText" lastClr="000000"/>
                          </a:solidFill>
                          <a:effectLst/>
                          <a:latin typeface="+mj-lt"/>
                        </a:rPr>
                        <a:t>   Special Education Student</a:t>
                      </a:r>
                      <a:endParaRPr lang="en-US" sz="1200" b="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a:solidFill>
                            <a:sysClr val="windowText" lastClr="000000"/>
                          </a:solidFill>
                          <a:effectLst/>
                          <a:latin typeface="+mj-lt"/>
                        </a:rPr>
                        <a:t>8% (105.04)</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600158823"/>
                  </a:ext>
                </a:extLst>
              </a:tr>
              <a:tr h="214169">
                <a:tc>
                  <a:txBody>
                    <a:bodyPr/>
                    <a:lstStyle/>
                    <a:p>
                      <a:pPr marL="457200" marR="0" indent="-457200">
                        <a:lnSpc>
                          <a:spcPct val="200000"/>
                        </a:lnSpc>
                        <a:spcBef>
                          <a:spcPts val="0"/>
                        </a:spcBef>
                        <a:spcAft>
                          <a:spcPts val="0"/>
                        </a:spcAft>
                      </a:pPr>
                      <a:r>
                        <a:rPr lang="en-US" sz="1200" b="0" dirty="0">
                          <a:solidFill>
                            <a:sysClr val="windowText" lastClr="000000"/>
                          </a:solidFill>
                          <a:effectLst/>
                          <a:latin typeface="+mj-lt"/>
                        </a:rPr>
                        <a:t>   Female</a:t>
                      </a:r>
                      <a:endParaRPr lang="en-US" sz="1200" b="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a:solidFill>
                            <a:sysClr val="windowText" lastClr="000000"/>
                          </a:solidFill>
                          <a:effectLst/>
                          <a:latin typeface="+mj-lt"/>
                        </a:rPr>
                        <a:t>50% (656.50)</a:t>
                      </a:r>
                      <a:endParaRPr lang="en-US" sz="120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1817745646"/>
                  </a:ext>
                </a:extLst>
              </a:tr>
              <a:tr h="214169">
                <a:tc>
                  <a:txBody>
                    <a:bodyPr/>
                    <a:lstStyle/>
                    <a:p>
                      <a:pPr marL="457200" marR="0" indent="-457200">
                        <a:lnSpc>
                          <a:spcPct val="200000"/>
                        </a:lnSpc>
                        <a:spcBef>
                          <a:spcPts val="0"/>
                        </a:spcBef>
                        <a:spcAft>
                          <a:spcPts val="0"/>
                        </a:spcAft>
                      </a:pPr>
                      <a:r>
                        <a:rPr lang="en-US" sz="1200" dirty="0">
                          <a:solidFill>
                            <a:sysClr val="windowText" lastClr="000000"/>
                          </a:solidFill>
                          <a:effectLst/>
                          <a:latin typeface="+mj-lt"/>
                        </a:rPr>
                        <a:t>Chronically Absent</a:t>
                      </a:r>
                      <a:endParaRPr lang="en-US" sz="120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lnB w="28575" cap="flat" cmpd="sng" algn="ctr">
                      <a:solidFill>
                        <a:schemeClr val="bg2"/>
                      </a:solidFill>
                      <a:prstDash val="solid"/>
                      <a:round/>
                      <a:headEnd type="none" w="med" len="med"/>
                      <a:tailEnd type="none" w="med" len="med"/>
                    </a:lnB>
                  </a:tcPr>
                </a:tc>
                <a:tc>
                  <a:txBody>
                    <a:bodyPr/>
                    <a:lstStyle/>
                    <a:p>
                      <a:pPr marL="457200" marR="0" indent="-457200">
                        <a:lnSpc>
                          <a:spcPct val="200000"/>
                        </a:lnSpc>
                        <a:spcBef>
                          <a:spcPts val="0"/>
                        </a:spcBef>
                        <a:spcAft>
                          <a:spcPts val="0"/>
                        </a:spcAft>
                      </a:pPr>
                      <a:r>
                        <a:rPr lang="en-US" sz="1200" dirty="0">
                          <a:solidFill>
                            <a:sysClr val="windowText" lastClr="000000"/>
                          </a:solidFill>
                          <a:effectLst/>
                          <a:latin typeface="+mj-lt"/>
                        </a:rPr>
                        <a:t>70% (919.1)</a:t>
                      </a:r>
                      <a:endParaRPr lang="en-US" sz="1200" dirty="0">
                        <a:solidFill>
                          <a:sysClr val="windowText" lastClr="000000"/>
                        </a:solidFill>
                        <a:effectLst/>
                        <a:latin typeface="+mj-lt"/>
                        <a:ea typeface="Calibri" panose="020F0502020204030204" pitchFamily="34" charset="0"/>
                        <a:cs typeface="Arial" panose="020B0604020202020204" pitchFamily="34" charset="0"/>
                      </a:endParaRPr>
                    </a:p>
                  </a:txBody>
                  <a:tcPr marL="29291" marR="29291" marT="0" marB="0" anchor="ctr">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34568646"/>
                  </a:ext>
                </a:extLst>
              </a:tr>
            </a:tbl>
          </a:graphicData>
        </a:graphic>
      </p:graphicFrame>
      <p:sp>
        <p:nvSpPr>
          <p:cNvPr id="4" name="Slide Number Placeholder 3">
            <a:extLst>
              <a:ext uri="{FF2B5EF4-FFF2-40B4-BE49-F238E27FC236}">
                <a16:creationId xmlns:a16="http://schemas.microsoft.com/office/drawing/2014/main" id="{8A6968AF-C148-8F0A-B8E9-5CE72511173B}"/>
              </a:ext>
            </a:extLst>
          </p:cNvPr>
          <p:cNvSpPr>
            <a:spLocks noGrp="1"/>
          </p:cNvSpPr>
          <p:nvPr>
            <p:ph type="sldNum" sz="quarter" idx="4294967295"/>
          </p:nvPr>
        </p:nvSpPr>
        <p:spPr>
          <a:xfrm>
            <a:off x="9448800" y="350838"/>
            <a:ext cx="2743200" cy="365125"/>
          </a:xfrm>
        </p:spPr>
        <p:txBody>
          <a:bodyPr/>
          <a:lstStyle/>
          <a:p>
            <a:fld id="{34242B62-7007-7143-BEDE-AF933D34C7EC}" type="slidenum">
              <a:rPr lang="en-US" smtClean="0"/>
              <a:t>9</a:t>
            </a:fld>
            <a:endParaRPr lang="en-US" dirty="0"/>
          </a:p>
        </p:txBody>
      </p:sp>
      <p:graphicFrame>
        <p:nvGraphicFramePr>
          <p:cNvPr id="7" name="Table 6">
            <a:extLst>
              <a:ext uri="{FF2B5EF4-FFF2-40B4-BE49-F238E27FC236}">
                <a16:creationId xmlns:a16="http://schemas.microsoft.com/office/drawing/2014/main" id="{955CF4BD-99D4-9434-12A7-D1F1BF825578}"/>
              </a:ext>
            </a:extLst>
          </p:cNvPr>
          <p:cNvGraphicFramePr>
            <a:graphicFrameLocks noGrp="1"/>
          </p:cNvGraphicFramePr>
          <p:nvPr>
            <p:extLst>
              <p:ext uri="{D42A27DB-BD31-4B8C-83A1-F6EECF244321}">
                <p14:modId xmlns:p14="http://schemas.microsoft.com/office/powerpoint/2010/main" val="660485239"/>
              </p:ext>
            </p:extLst>
          </p:nvPr>
        </p:nvGraphicFramePr>
        <p:xfrm>
          <a:off x="6147454" y="2519239"/>
          <a:ext cx="5901978" cy="1858902"/>
        </p:xfrm>
        <a:graphic>
          <a:graphicData uri="http://schemas.openxmlformats.org/drawingml/2006/table">
            <a:tbl>
              <a:tblPr firstRow="1" firstCol="1" bandRow="1">
                <a:tableStyleId>{5C22544A-7EE6-4342-B048-85BDC9FD1C3A}</a:tableStyleId>
              </a:tblPr>
              <a:tblGrid>
                <a:gridCol w="3412028">
                  <a:extLst>
                    <a:ext uri="{9D8B030D-6E8A-4147-A177-3AD203B41FA5}">
                      <a16:colId xmlns:a16="http://schemas.microsoft.com/office/drawing/2014/main" val="4051740474"/>
                    </a:ext>
                  </a:extLst>
                </a:gridCol>
                <a:gridCol w="2489950">
                  <a:extLst>
                    <a:ext uri="{9D8B030D-6E8A-4147-A177-3AD203B41FA5}">
                      <a16:colId xmlns:a16="http://schemas.microsoft.com/office/drawing/2014/main" val="2845784477"/>
                    </a:ext>
                  </a:extLst>
                </a:gridCol>
              </a:tblGrid>
              <a:tr h="214169">
                <a:tc>
                  <a:txBody>
                    <a:bodyPr/>
                    <a:lstStyle/>
                    <a:p>
                      <a:pPr marL="457200" marR="0" indent="-457200">
                        <a:lnSpc>
                          <a:spcPct val="200000"/>
                        </a:lnSpc>
                        <a:spcBef>
                          <a:spcPts val="0"/>
                        </a:spcBef>
                        <a:spcAft>
                          <a:spcPts val="0"/>
                        </a:spcAft>
                      </a:pPr>
                      <a:r>
                        <a:rPr lang="en-US" sz="1200" dirty="0">
                          <a:solidFill>
                            <a:sysClr val="windowText" lastClr="000000"/>
                          </a:solidFill>
                          <a:effectLst/>
                        </a:rPr>
                        <a:t> </a:t>
                      </a:r>
                      <a:endParaRPr lang="en-US" sz="12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29291" marR="29291" marT="0" marB="0" anchor="ctr">
                    <a:lnL w="12700" cap="flat" cmpd="sng" algn="ctr">
                      <a:noFill/>
                      <a:prstDash val="solid"/>
                      <a:round/>
                      <a:headEnd type="none" w="med" len="med"/>
                      <a:tailEnd type="none" w="med" len="med"/>
                    </a:lnL>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tc>
                  <a:txBody>
                    <a:bodyPr/>
                    <a:lstStyle/>
                    <a:p>
                      <a:pPr marL="457200" marR="0" indent="-457200">
                        <a:lnSpc>
                          <a:spcPct val="200000"/>
                        </a:lnSpc>
                        <a:spcBef>
                          <a:spcPts val="0"/>
                        </a:spcBef>
                        <a:spcAft>
                          <a:spcPts val="0"/>
                        </a:spcAft>
                      </a:pPr>
                      <a:r>
                        <a:rPr lang="en-US" sz="1200" dirty="0">
                          <a:solidFill>
                            <a:sysClr val="windowText" lastClr="000000"/>
                          </a:solidFill>
                          <a:effectLst/>
                        </a:rPr>
                        <a:t>Mean (Range)</a:t>
                      </a:r>
                      <a:endParaRPr lang="en-US" sz="12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29291" marR="29291" marT="0" marB="0" anchor="ctr">
                    <a:lnR w="12700"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50209107"/>
                  </a:ext>
                </a:extLst>
              </a:tr>
              <a:tr h="284580">
                <a:tc>
                  <a:txBody>
                    <a:bodyPr/>
                    <a:lstStyle/>
                    <a:p>
                      <a:pPr marL="457200" marR="0" indent="-457200">
                        <a:lnSpc>
                          <a:spcPct val="200000"/>
                        </a:lnSpc>
                        <a:spcBef>
                          <a:spcPts val="0"/>
                        </a:spcBef>
                        <a:spcAft>
                          <a:spcPts val="0"/>
                        </a:spcAft>
                      </a:pPr>
                      <a:r>
                        <a:rPr lang="en-US" sz="1200" dirty="0">
                          <a:solidFill>
                            <a:sysClr val="windowText" lastClr="000000"/>
                          </a:solidFill>
                          <a:effectLst/>
                        </a:rPr>
                        <a:t>Highest Employed Parent Prestige Score</a:t>
                      </a:r>
                      <a:endParaRPr lang="en-US" sz="12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29291" marR="29291" marT="0" marB="0" anchor="ctr">
                    <a:lnT w="28575" cap="flat" cmpd="sng" algn="ctr">
                      <a:solidFill>
                        <a:schemeClr val="bg2"/>
                      </a:solidFill>
                      <a:prstDash val="solid"/>
                      <a:round/>
                      <a:headEnd type="none" w="med" len="med"/>
                      <a:tailEnd type="none" w="med" len="med"/>
                    </a:lnT>
                  </a:tcPr>
                </a:tc>
                <a:tc>
                  <a:txBody>
                    <a:bodyPr/>
                    <a:lstStyle/>
                    <a:p>
                      <a:pPr marL="457200" marR="0" indent="-457200">
                        <a:lnSpc>
                          <a:spcPct val="200000"/>
                        </a:lnSpc>
                        <a:spcBef>
                          <a:spcPts val="0"/>
                        </a:spcBef>
                        <a:spcAft>
                          <a:spcPts val="0"/>
                        </a:spcAft>
                      </a:pPr>
                      <a:r>
                        <a:rPr lang="en-US" sz="1200" dirty="0">
                          <a:solidFill>
                            <a:sysClr val="windowText" lastClr="000000"/>
                          </a:solidFill>
                          <a:effectLst/>
                        </a:rPr>
                        <a:t>37.95 (29.51-43.69)</a:t>
                      </a:r>
                      <a:endParaRPr lang="en-US" sz="12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29291" marR="29291" marT="0" marB="0" anchor="ctr">
                    <a:lnT w="28575"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1270876102"/>
                  </a:ext>
                </a:extLst>
              </a:tr>
              <a:tr h="214169">
                <a:tc>
                  <a:txBody>
                    <a:bodyPr/>
                    <a:lstStyle/>
                    <a:p>
                      <a:pPr marL="457200" marR="0" indent="-457200">
                        <a:lnSpc>
                          <a:spcPct val="200000"/>
                        </a:lnSpc>
                        <a:spcBef>
                          <a:spcPts val="0"/>
                        </a:spcBef>
                        <a:spcAft>
                          <a:spcPts val="0"/>
                        </a:spcAft>
                      </a:pPr>
                      <a:r>
                        <a:rPr lang="en-US" sz="1200">
                          <a:solidFill>
                            <a:sysClr val="windowText" lastClr="000000"/>
                          </a:solidFill>
                          <a:effectLst/>
                        </a:rPr>
                        <a:t>Income</a:t>
                      </a:r>
                      <a:endParaRPr lang="en-US" sz="120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dirty="0">
                          <a:solidFill>
                            <a:sysClr val="windowText" lastClr="000000"/>
                          </a:solidFill>
                          <a:effectLst/>
                        </a:rPr>
                        <a:t>$29,357.85 ($20,154.65-41,794.86)</a:t>
                      </a:r>
                      <a:endParaRPr lang="en-US" sz="12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68973038"/>
                  </a:ext>
                </a:extLst>
              </a:tr>
              <a:tr h="214169">
                <a:tc>
                  <a:txBody>
                    <a:bodyPr/>
                    <a:lstStyle/>
                    <a:p>
                      <a:pPr marL="457200" marR="0" indent="-457200">
                        <a:lnSpc>
                          <a:spcPct val="200000"/>
                        </a:lnSpc>
                        <a:spcBef>
                          <a:spcPts val="0"/>
                        </a:spcBef>
                        <a:spcAft>
                          <a:spcPts val="0"/>
                        </a:spcAft>
                      </a:pPr>
                      <a:r>
                        <a:rPr lang="en-US" sz="1200">
                          <a:solidFill>
                            <a:sysClr val="windowText" lastClr="000000"/>
                          </a:solidFill>
                          <a:effectLst/>
                        </a:rPr>
                        <a:t>Income-to-Poverty Ratio</a:t>
                      </a:r>
                      <a:endParaRPr lang="en-US" sz="120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dirty="0">
                          <a:solidFill>
                            <a:sysClr val="windowText" lastClr="000000"/>
                          </a:solidFill>
                          <a:effectLst/>
                        </a:rPr>
                        <a:t>1.04 (0.87-1.40)</a:t>
                      </a:r>
                      <a:endParaRPr lang="en-US" sz="12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2372273180"/>
                  </a:ext>
                </a:extLst>
              </a:tr>
              <a:tr h="214169">
                <a:tc>
                  <a:txBody>
                    <a:bodyPr/>
                    <a:lstStyle/>
                    <a:p>
                      <a:pPr marL="457200" marR="0" indent="-457200">
                        <a:lnSpc>
                          <a:spcPct val="200000"/>
                        </a:lnSpc>
                        <a:spcBef>
                          <a:spcPts val="0"/>
                        </a:spcBef>
                        <a:spcAft>
                          <a:spcPts val="0"/>
                        </a:spcAft>
                      </a:pPr>
                      <a:r>
                        <a:rPr lang="en-US" sz="1200">
                          <a:solidFill>
                            <a:sysClr val="windowText" lastClr="000000"/>
                          </a:solidFill>
                          <a:effectLst/>
                        </a:rPr>
                        <a:t>Number of Children in Household</a:t>
                      </a:r>
                      <a:endParaRPr lang="en-US" sz="120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dirty="0">
                          <a:solidFill>
                            <a:sysClr val="windowText" lastClr="000000"/>
                          </a:solidFill>
                          <a:effectLst/>
                        </a:rPr>
                        <a:t>2.91 (2.65-3.64)</a:t>
                      </a:r>
                      <a:endParaRPr lang="en-US" sz="12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4236963789"/>
                  </a:ext>
                </a:extLst>
              </a:tr>
              <a:tr h="0">
                <a:tc>
                  <a:txBody>
                    <a:bodyPr/>
                    <a:lstStyle/>
                    <a:p>
                      <a:pPr marL="457200" marR="0" indent="-457200">
                        <a:lnSpc>
                          <a:spcPct val="200000"/>
                        </a:lnSpc>
                        <a:spcBef>
                          <a:spcPts val="0"/>
                        </a:spcBef>
                        <a:spcAft>
                          <a:spcPts val="0"/>
                        </a:spcAft>
                      </a:pPr>
                      <a:r>
                        <a:rPr lang="en-US" sz="1200" dirty="0">
                          <a:solidFill>
                            <a:sysClr val="windowText" lastClr="000000"/>
                          </a:solidFill>
                          <a:effectLst/>
                        </a:rPr>
                        <a:t>Number of Adults in Household</a:t>
                      </a:r>
                      <a:endParaRPr lang="en-US" sz="12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29291" marR="29291" marT="0" marB="0" anchor="ctr"/>
                </a:tc>
                <a:tc>
                  <a:txBody>
                    <a:bodyPr/>
                    <a:lstStyle/>
                    <a:p>
                      <a:pPr marL="457200" marR="0" indent="-457200">
                        <a:lnSpc>
                          <a:spcPct val="200000"/>
                        </a:lnSpc>
                        <a:spcBef>
                          <a:spcPts val="0"/>
                        </a:spcBef>
                        <a:spcAft>
                          <a:spcPts val="0"/>
                        </a:spcAft>
                      </a:pPr>
                      <a:r>
                        <a:rPr lang="en-US" sz="1200" dirty="0">
                          <a:solidFill>
                            <a:sysClr val="windowText" lastClr="000000"/>
                          </a:solidFill>
                          <a:effectLst/>
                        </a:rPr>
                        <a:t>1.71 (1.39-2.17)</a:t>
                      </a:r>
                      <a:endParaRPr lang="en-US" sz="1200" dirty="0">
                        <a:solidFill>
                          <a:sysClr val="windowText" lastClr="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29291" marR="29291" marT="0" marB="0" anchor="ctr"/>
                </a:tc>
                <a:extLst>
                  <a:ext uri="{0D108BD9-81ED-4DB2-BD59-A6C34878D82A}">
                    <a16:rowId xmlns:a16="http://schemas.microsoft.com/office/drawing/2014/main" val="2833166138"/>
                  </a:ext>
                </a:extLst>
              </a:tr>
            </a:tbl>
          </a:graphicData>
        </a:graphic>
      </p:graphicFrame>
    </p:spTree>
    <p:extLst>
      <p:ext uri="{BB962C8B-B14F-4D97-AF65-F5344CB8AC3E}">
        <p14:creationId xmlns:p14="http://schemas.microsoft.com/office/powerpoint/2010/main" val="1444751306"/>
      </p:ext>
    </p:extLst>
  </p:cSld>
  <p:clrMapOvr>
    <a:masterClrMapping/>
  </p:clrMapOvr>
</p:sld>
</file>

<file path=ppt/theme/theme1.xml><?xml version="1.0" encoding="utf-8"?>
<a:theme xmlns:a="http://schemas.openxmlformats.org/drawingml/2006/main" name="Office Theme">
  <a:themeElements>
    <a:clrScheme name="Detroit PEER 2">
      <a:dk1>
        <a:srgbClr val="231F20"/>
      </a:dk1>
      <a:lt1>
        <a:srgbClr val="F3F3FA"/>
      </a:lt1>
      <a:dk2>
        <a:srgbClr val="FFFFFF"/>
      </a:dk2>
      <a:lt2>
        <a:srgbClr val="FFFFFF"/>
      </a:lt2>
      <a:accent1>
        <a:srgbClr val="69C08F"/>
      </a:accent1>
      <a:accent2>
        <a:srgbClr val="3FB56D"/>
      </a:accent2>
      <a:accent3>
        <a:srgbClr val="14544B"/>
      </a:accent3>
      <a:accent4>
        <a:srgbClr val="FFCC46"/>
      </a:accent4>
      <a:accent5>
        <a:srgbClr val="FFFFFF"/>
      </a:accent5>
      <a:accent6>
        <a:srgbClr val="FFFFFF"/>
      </a:accent6>
      <a:hlink>
        <a:srgbClr val="14544B"/>
      </a:hlink>
      <a:folHlink>
        <a:srgbClr val="FFCC4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9749</TotalTime>
  <Words>2291</Words>
  <Application>Microsoft Office PowerPoint</Application>
  <PresentationFormat>Widescreen</PresentationFormat>
  <Paragraphs>528</Paragraphs>
  <Slides>21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Exploring the Relationship between Parental Work Schedules and their Children’s School Attendance</vt:lpstr>
      <vt:lpstr>Background</vt:lpstr>
      <vt:lpstr>Associations with Parent Work Schedule</vt:lpstr>
      <vt:lpstr>Connections between Schedule and School</vt:lpstr>
      <vt:lpstr>Research Questions</vt:lpstr>
      <vt:lpstr>Method</vt:lpstr>
      <vt:lpstr>Parental Schedule Configurations</vt:lpstr>
      <vt:lpstr>Measures</vt:lpstr>
      <vt:lpstr>Sample Demographics</vt:lpstr>
      <vt:lpstr>Findings</vt:lpstr>
      <vt:lpstr>All Families Model</vt:lpstr>
      <vt:lpstr>In the full model, both parents working a nonstandard schedule was associated with 19% greater likelihood of chronic absence. </vt:lpstr>
      <vt:lpstr>In the full model, one parent working a nonstandard schedule and one being unemployed was associated with 19% lower likelihood of chronic absence. </vt:lpstr>
      <vt:lpstr>One-Parent Families Model</vt:lpstr>
      <vt:lpstr>The model including only one-parent families yielded no significant results after adding covariates. </vt:lpstr>
      <vt:lpstr>Two-Parent Families Model</vt:lpstr>
      <vt:lpstr>Similar to the full model, both parents working nonstandard was associated with greater likelihood of chronic absence.   Meanwhile one working nonstandard and one unemployed was associated with lower likelihood of chronic absence. </vt:lpstr>
      <vt:lpstr>Limitations</vt:lpstr>
      <vt:lpstr>Key Finding</vt:lpstr>
      <vt:lpstr>Implications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Griffith</dc:creator>
  <cp:lastModifiedBy>Kess Ballentine</cp:lastModifiedBy>
  <cp:revision>18</cp:revision>
  <dcterms:created xsi:type="dcterms:W3CDTF">2022-08-18T18:46:11Z</dcterms:created>
  <dcterms:modified xsi:type="dcterms:W3CDTF">2023-11-10T18:33:13Z</dcterms:modified>
</cp:coreProperties>
</file>