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3"/>
  </p:notesMasterIdLst>
  <p:sldIdLst>
    <p:sldId id="257" r:id="rId2"/>
    <p:sldId id="259" r:id="rId3"/>
    <p:sldId id="260" r:id="rId4"/>
    <p:sldId id="261" r:id="rId5"/>
    <p:sldId id="264" r:id="rId6"/>
    <p:sldId id="269" r:id="rId7"/>
    <p:sldId id="263" r:id="rId8"/>
    <p:sldId id="278" r:id="rId9"/>
    <p:sldId id="277" r:id="rId10"/>
    <p:sldId id="279" r:id="rId11"/>
    <p:sldId id="262" r:id="rId12"/>
    <p:sldId id="265" r:id="rId13"/>
    <p:sldId id="286" r:id="rId14"/>
    <p:sldId id="281" r:id="rId15"/>
    <p:sldId id="287" r:id="rId16"/>
    <p:sldId id="266" r:id="rId17"/>
    <p:sldId id="270" r:id="rId18"/>
    <p:sldId id="280" r:id="rId19"/>
    <p:sldId id="290" r:id="rId20"/>
    <p:sldId id="284" r:id="rId21"/>
    <p:sldId id="267" r:id="rId22"/>
    <p:sldId id="283" r:id="rId23"/>
    <p:sldId id="294" r:id="rId24"/>
    <p:sldId id="296" r:id="rId25"/>
    <p:sldId id="285" r:id="rId26"/>
    <p:sldId id="293" r:id="rId27"/>
    <p:sldId id="288" r:id="rId28"/>
    <p:sldId id="258" r:id="rId29"/>
    <p:sldId id="268" r:id="rId30"/>
    <p:sldId id="297" r:id="rId31"/>
    <p:sldId id="29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0F2D94-C47F-094E-92A5-1833221880D5}" v="8" dt="2023-11-11T12:44:50.9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6599"/>
  </p:normalViewPr>
  <p:slideViewPr>
    <p:cSldViewPr snapToGrid="0">
      <p:cViewPr varScale="1">
        <p:scale>
          <a:sx n="96" d="100"/>
          <a:sy n="96" d="100"/>
        </p:scale>
        <p:origin x="1704" y="1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Lenhoff" userId="5f0661aa-fa5a-443f-8b9e-a15942fd53df" providerId="ADAL" clId="{D3080B53-622A-644D-A63E-5F168F925356}"/>
    <pc:docChg chg="undo custSel addSld delSld modSld sldOrd">
      <pc:chgData name="Sarah Lenhoff" userId="5f0661aa-fa5a-443f-8b9e-a15942fd53df" providerId="ADAL" clId="{D3080B53-622A-644D-A63E-5F168F925356}" dt="2023-10-06T20:05:22.011" v="6977" actId="20577"/>
      <pc:docMkLst>
        <pc:docMk/>
      </pc:docMkLst>
      <pc:sldChg chg="modSp mod">
        <pc:chgData name="Sarah Lenhoff" userId="5f0661aa-fa5a-443f-8b9e-a15942fd53df" providerId="ADAL" clId="{D3080B53-622A-644D-A63E-5F168F925356}" dt="2023-10-06T14:30:15.787" v="5718" actId="20577"/>
        <pc:sldMkLst>
          <pc:docMk/>
          <pc:sldMk cId="3367463742" sldId="256"/>
        </pc:sldMkLst>
        <pc:spChg chg="mod">
          <ac:chgData name="Sarah Lenhoff" userId="5f0661aa-fa5a-443f-8b9e-a15942fd53df" providerId="ADAL" clId="{D3080B53-622A-644D-A63E-5F168F925356}" dt="2023-10-06T14:30:15.787" v="5718" actId="20577"/>
          <ac:spMkLst>
            <pc:docMk/>
            <pc:sldMk cId="3367463742" sldId="256"/>
            <ac:spMk id="5" creationId="{EDE530A6-4FA0-7B80-CFB3-4ADB61C78F32}"/>
          </ac:spMkLst>
        </pc:spChg>
      </pc:sldChg>
      <pc:sldChg chg="addSp delSp modSp mod">
        <pc:chgData name="Sarah Lenhoff" userId="5f0661aa-fa5a-443f-8b9e-a15942fd53df" providerId="ADAL" clId="{D3080B53-622A-644D-A63E-5F168F925356}" dt="2023-10-06T17:23:31.827" v="6888" actId="478"/>
        <pc:sldMkLst>
          <pc:docMk/>
          <pc:sldMk cId="1483798018" sldId="257"/>
        </pc:sldMkLst>
        <pc:spChg chg="mod">
          <ac:chgData name="Sarah Lenhoff" userId="5f0661aa-fa5a-443f-8b9e-a15942fd53df" providerId="ADAL" clId="{D3080B53-622A-644D-A63E-5F168F925356}" dt="2023-10-06T13:09:49.793" v="1"/>
          <ac:spMkLst>
            <pc:docMk/>
            <pc:sldMk cId="1483798018" sldId="257"/>
            <ac:spMk id="2" creationId="{54F996CD-AFE1-064F-9E4E-921C98FFDD05}"/>
          </ac:spMkLst>
        </pc:spChg>
        <pc:spChg chg="mod">
          <ac:chgData name="Sarah Lenhoff" userId="5f0661aa-fa5a-443f-8b9e-a15942fd53df" providerId="ADAL" clId="{D3080B53-622A-644D-A63E-5F168F925356}" dt="2023-10-06T13:10:20.131" v="79" actId="20577"/>
          <ac:spMkLst>
            <pc:docMk/>
            <pc:sldMk cId="1483798018" sldId="257"/>
            <ac:spMk id="3" creationId="{99AF6EC6-EA36-8B42-99AF-9A7BE1F81DC8}"/>
          </ac:spMkLst>
        </pc:spChg>
        <pc:picChg chg="add del mod">
          <ac:chgData name="Sarah Lenhoff" userId="5f0661aa-fa5a-443f-8b9e-a15942fd53df" providerId="ADAL" clId="{D3080B53-622A-644D-A63E-5F168F925356}" dt="2023-10-06T17:23:23.522" v="6885"/>
          <ac:picMkLst>
            <pc:docMk/>
            <pc:sldMk cId="1483798018" sldId="257"/>
            <ac:picMk id="4" creationId="{ABAD46AD-8113-7D81-061D-B2B6F6556D00}"/>
          </ac:picMkLst>
        </pc:picChg>
        <pc:picChg chg="add del mod">
          <ac:chgData name="Sarah Lenhoff" userId="5f0661aa-fa5a-443f-8b9e-a15942fd53df" providerId="ADAL" clId="{D3080B53-622A-644D-A63E-5F168F925356}" dt="2023-10-06T17:23:31.827" v="6888" actId="478"/>
          <ac:picMkLst>
            <pc:docMk/>
            <pc:sldMk cId="1483798018" sldId="257"/>
            <ac:picMk id="5" creationId="{B0D89766-BF97-D300-10E9-66A8812B9EEF}"/>
          </ac:picMkLst>
        </pc:picChg>
      </pc:sldChg>
      <pc:sldChg chg="modSp mod">
        <pc:chgData name="Sarah Lenhoff" userId="5f0661aa-fa5a-443f-8b9e-a15942fd53df" providerId="ADAL" clId="{D3080B53-622A-644D-A63E-5F168F925356}" dt="2023-10-06T13:27:00.548" v="888" actId="313"/>
        <pc:sldMkLst>
          <pc:docMk/>
          <pc:sldMk cId="4069585243" sldId="258"/>
        </pc:sldMkLst>
        <pc:spChg chg="mod">
          <ac:chgData name="Sarah Lenhoff" userId="5f0661aa-fa5a-443f-8b9e-a15942fd53df" providerId="ADAL" clId="{D3080B53-622A-644D-A63E-5F168F925356}" dt="2023-10-06T13:27:00.548" v="888" actId="313"/>
          <ac:spMkLst>
            <pc:docMk/>
            <pc:sldMk cId="4069585243" sldId="258"/>
            <ac:spMk id="3" creationId="{5248F363-19BD-E08A-6565-10A144A4D512}"/>
          </ac:spMkLst>
        </pc:spChg>
      </pc:sldChg>
      <pc:sldChg chg="modSp new mod">
        <pc:chgData name="Sarah Lenhoff" userId="5f0661aa-fa5a-443f-8b9e-a15942fd53df" providerId="ADAL" clId="{D3080B53-622A-644D-A63E-5F168F925356}" dt="2023-10-06T20:02:34.258" v="6889" actId="255"/>
        <pc:sldMkLst>
          <pc:docMk/>
          <pc:sldMk cId="1705938444" sldId="259"/>
        </pc:sldMkLst>
        <pc:spChg chg="mod">
          <ac:chgData name="Sarah Lenhoff" userId="5f0661aa-fa5a-443f-8b9e-a15942fd53df" providerId="ADAL" clId="{D3080B53-622A-644D-A63E-5F168F925356}" dt="2023-10-06T13:18:45.951" v="518" actId="20577"/>
          <ac:spMkLst>
            <pc:docMk/>
            <pc:sldMk cId="1705938444" sldId="259"/>
            <ac:spMk id="2" creationId="{5FF33810-D9A5-7AA5-0B1B-F7A1FF639D10}"/>
          </ac:spMkLst>
        </pc:spChg>
        <pc:spChg chg="mod">
          <ac:chgData name="Sarah Lenhoff" userId="5f0661aa-fa5a-443f-8b9e-a15942fd53df" providerId="ADAL" clId="{D3080B53-622A-644D-A63E-5F168F925356}" dt="2023-10-06T20:02:34.258" v="6889" actId="255"/>
          <ac:spMkLst>
            <pc:docMk/>
            <pc:sldMk cId="1705938444" sldId="259"/>
            <ac:spMk id="3" creationId="{3F62C180-FDD8-F583-5641-7AEC7E53BF26}"/>
          </ac:spMkLst>
        </pc:spChg>
      </pc:sldChg>
      <pc:sldChg chg="modSp new mod modNotesTx">
        <pc:chgData name="Sarah Lenhoff" userId="5f0661aa-fa5a-443f-8b9e-a15942fd53df" providerId="ADAL" clId="{D3080B53-622A-644D-A63E-5F168F925356}" dt="2023-10-06T15:13:11.656" v="6112" actId="20577"/>
        <pc:sldMkLst>
          <pc:docMk/>
          <pc:sldMk cId="3663925455" sldId="260"/>
        </pc:sldMkLst>
        <pc:spChg chg="mod">
          <ac:chgData name="Sarah Lenhoff" userId="5f0661aa-fa5a-443f-8b9e-a15942fd53df" providerId="ADAL" clId="{D3080B53-622A-644D-A63E-5F168F925356}" dt="2023-10-06T13:35:38.570" v="1635" actId="20577"/>
          <ac:spMkLst>
            <pc:docMk/>
            <pc:sldMk cId="3663925455" sldId="260"/>
            <ac:spMk id="2" creationId="{7D9F4F60-CAC7-D203-1E6D-323A89450BA8}"/>
          </ac:spMkLst>
        </pc:spChg>
        <pc:spChg chg="mod">
          <ac:chgData name="Sarah Lenhoff" userId="5f0661aa-fa5a-443f-8b9e-a15942fd53df" providerId="ADAL" clId="{D3080B53-622A-644D-A63E-5F168F925356}" dt="2023-10-06T13:52:36.373" v="2551" actId="27636"/>
          <ac:spMkLst>
            <pc:docMk/>
            <pc:sldMk cId="3663925455" sldId="260"/>
            <ac:spMk id="3" creationId="{66051D88-B7B2-1AC7-B175-B819D44E5CAB}"/>
          </ac:spMkLst>
        </pc:spChg>
      </pc:sldChg>
      <pc:sldChg chg="modSp new mod">
        <pc:chgData name="Sarah Lenhoff" userId="5f0661aa-fa5a-443f-8b9e-a15942fd53df" providerId="ADAL" clId="{D3080B53-622A-644D-A63E-5F168F925356}" dt="2023-10-06T13:58:51.660" v="3259" actId="20577"/>
        <pc:sldMkLst>
          <pc:docMk/>
          <pc:sldMk cId="3421928721" sldId="261"/>
        </pc:sldMkLst>
        <pc:spChg chg="mod">
          <ac:chgData name="Sarah Lenhoff" userId="5f0661aa-fa5a-443f-8b9e-a15942fd53df" providerId="ADAL" clId="{D3080B53-622A-644D-A63E-5F168F925356}" dt="2023-10-06T13:52:57.680" v="2560" actId="20577"/>
          <ac:spMkLst>
            <pc:docMk/>
            <pc:sldMk cId="3421928721" sldId="261"/>
            <ac:spMk id="2" creationId="{2FC5B251-F270-47B6-EC2A-993AC36225DF}"/>
          </ac:spMkLst>
        </pc:spChg>
        <pc:spChg chg="mod">
          <ac:chgData name="Sarah Lenhoff" userId="5f0661aa-fa5a-443f-8b9e-a15942fd53df" providerId="ADAL" clId="{D3080B53-622A-644D-A63E-5F168F925356}" dt="2023-10-06T13:58:51.660" v="3259" actId="20577"/>
          <ac:spMkLst>
            <pc:docMk/>
            <pc:sldMk cId="3421928721" sldId="261"/>
            <ac:spMk id="3" creationId="{3E0E0214-BDC6-98BA-4985-08297EAD0817}"/>
          </ac:spMkLst>
        </pc:spChg>
      </pc:sldChg>
      <pc:sldChg chg="modSp new mod">
        <pc:chgData name="Sarah Lenhoff" userId="5f0661aa-fa5a-443f-8b9e-a15942fd53df" providerId="ADAL" clId="{D3080B53-622A-644D-A63E-5F168F925356}" dt="2023-10-06T15:27:38.711" v="6345" actId="20577"/>
        <pc:sldMkLst>
          <pc:docMk/>
          <pc:sldMk cId="3684106770" sldId="262"/>
        </pc:sldMkLst>
        <pc:spChg chg="mod">
          <ac:chgData name="Sarah Lenhoff" userId="5f0661aa-fa5a-443f-8b9e-a15942fd53df" providerId="ADAL" clId="{D3080B53-622A-644D-A63E-5F168F925356}" dt="2023-10-06T13:58:59.629" v="3266" actId="20577"/>
          <ac:spMkLst>
            <pc:docMk/>
            <pc:sldMk cId="3684106770" sldId="262"/>
            <ac:spMk id="2" creationId="{5D89CCAE-B712-C50E-271A-005195FBF447}"/>
          </ac:spMkLst>
        </pc:spChg>
        <pc:spChg chg="mod">
          <ac:chgData name="Sarah Lenhoff" userId="5f0661aa-fa5a-443f-8b9e-a15942fd53df" providerId="ADAL" clId="{D3080B53-622A-644D-A63E-5F168F925356}" dt="2023-10-06T15:27:38.711" v="6345" actId="20577"/>
          <ac:spMkLst>
            <pc:docMk/>
            <pc:sldMk cId="3684106770" sldId="262"/>
            <ac:spMk id="3" creationId="{592D6120-B72C-9EC2-0B43-0F9A572BB6A9}"/>
          </ac:spMkLst>
        </pc:spChg>
      </pc:sldChg>
      <pc:sldChg chg="addSp delSp modSp new mod">
        <pc:chgData name="Sarah Lenhoff" userId="5f0661aa-fa5a-443f-8b9e-a15942fd53df" providerId="ADAL" clId="{D3080B53-622A-644D-A63E-5F168F925356}" dt="2023-10-06T14:16:32.429" v="5409" actId="113"/>
        <pc:sldMkLst>
          <pc:docMk/>
          <pc:sldMk cId="1431421781" sldId="263"/>
        </pc:sldMkLst>
        <pc:spChg chg="mod">
          <ac:chgData name="Sarah Lenhoff" userId="5f0661aa-fa5a-443f-8b9e-a15942fd53df" providerId="ADAL" clId="{D3080B53-622A-644D-A63E-5F168F925356}" dt="2023-10-06T14:16:23.340" v="5408" actId="27636"/>
          <ac:spMkLst>
            <pc:docMk/>
            <pc:sldMk cId="1431421781" sldId="263"/>
            <ac:spMk id="2" creationId="{F83405DE-EB09-3982-0C79-2EA4931736D9}"/>
          </ac:spMkLst>
        </pc:spChg>
        <pc:spChg chg="add del">
          <ac:chgData name="Sarah Lenhoff" userId="5f0661aa-fa5a-443f-8b9e-a15942fd53df" providerId="ADAL" clId="{D3080B53-622A-644D-A63E-5F168F925356}" dt="2023-10-06T14:12:01.281" v="5297"/>
          <ac:spMkLst>
            <pc:docMk/>
            <pc:sldMk cId="1431421781" sldId="263"/>
            <ac:spMk id="3" creationId="{F41B8D03-A9DB-D827-9649-4A221589F472}"/>
          </ac:spMkLst>
        </pc:spChg>
        <pc:graphicFrameChg chg="add del mod">
          <ac:chgData name="Sarah Lenhoff" userId="5f0661aa-fa5a-443f-8b9e-a15942fd53df" providerId="ADAL" clId="{D3080B53-622A-644D-A63E-5F168F925356}" dt="2023-10-06T14:12:01.178" v="5296"/>
          <ac:graphicFrameMkLst>
            <pc:docMk/>
            <pc:sldMk cId="1431421781" sldId="263"/>
            <ac:graphicFrameMk id="4" creationId="{39102AFD-CF5B-9615-4467-09705B51EC56}"/>
          </ac:graphicFrameMkLst>
        </pc:graphicFrameChg>
        <pc:graphicFrameChg chg="add mod modGraphic">
          <ac:chgData name="Sarah Lenhoff" userId="5f0661aa-fa5a-443f-8b9e-a15942fd53df" providerId="ADAL" clId="{D3080B53-622A-644D-A63E-5F168F925356}" dt="2023-10-06T14:16:32.429" v="5409" actId="113"/>
          <ac:graphicFrameMkLst>
            <pc:docMk/>
            <pc:sldMk cId="1431421781" sldId="263"/>
            <ac:graphicFrameMk id="5" creationId="{A45BEEA0-44C3-4CB4-079D-7AD48CC6767C}"/>
          </ac:graphicFrameMkLst>
        </pc:graphicFrameChg>
      </pc:sldChg>
      <pc:sldChg chg="modSp new mod">
        <pc:chgData name="Sarah Lenhoff" userId="5f0661aa-fa5a-443f-8b9e-a15942fd53df" providerId="ADAL" clId="{D3080B53-622A-644D-A63E-5F168F925356}" dt="2023-10-06T14:06:24.742" v="4591" actId="27636"/>
        <pc:sldMkLst>
          <pc:docMk/>
          <pc:sldMk cId="3922185677" sldId="264"/>
        </pc:sldMkLst>
        <pc:spChg chg="mod">
          <ac:chgData name="Sarah Lenhoff" userId="5f0661aa-fa5a-443f-8b9e-a15942fd53df" providerId="ADAL" clId="{D3080B53-622A-644D-A63E-5F168F925356}" dt="2023-10-06T14:03:56.881" v="4011" actId="20577"/>
          <ac:spMkLst>
            <pc:docMk/>
            <pc:sldMk cId="3922185677" sldId="264"/>
            <ac:spMk id="2" creationId="{13879D2A-6518-6339-FDC4-AFA6794A79A8}"/>
          </ac:spMkLst>
        </pc:spChg>
        <pc:spChg chg="mod">
          <ac:chgData name="Sarah Lenhoff" userId="5f0661aa-fa5a-443f-8b9e-a15942fd53df" providerId="ADAL" clId="{D3080B53-622A-644D-A63E-5F168F925356}" dt="2023-10-06T14:06:24.742" v="4591" actId="27636"/>
          <ac:spMkLst>
            <pc:docMk/>
            <pc:sldMk cId="3922185677" sldId="264"/>
            <ac:spMk id="3" creationId="{63ED732B-65B0-E6DA-54BD-6FECE583BA2D}"/>
          </ac:spMkLst>
        </pc:spChg>
      </pc:sldChg>
      <pc:sldChg chg="addSp delSp modSp new mod">
        <pc:chgData name="Sarah Lenhoff" userId="5f0661aa-fa5a-443f-8b9e-a15942fd53df" providerId="ADAL" clId="{D3080B53-622A-644D-A63E-5F168F925356}" dt="2023-10-06T14:18:45.625" v="5440" actId="313"/>
        <pc:sldMkLst>
          <pc:docMk/>
          <pc:sldMk cId="52038051" sldId="265"/>
        </pc:sldMkLst>
        <pc:spChg chg="mod">
          <ac:chgData name="Sarah Lenhoff" userId="5f0661aa-fa5a-443f-8b9e-a15942fd53df" providerId="ADAL" clId="{D3080B53-622A-644D-A63E-5F168F925356}" dt="2023-10-06T14:18:45.625" v="5440" actId="313"/>
          <ac:spMkLst>
            <pc:docMk/>
            <pc:sldMk cId="52038051" sldId="265"/>
            <ac:spMk id="2" creationId="{70954782-AE27-B56A-86A0-8A5F17831427}"/>
          </ac:spMkLst>
        </pc:spChg>
        <pc:spChg chg="del">
          <ac:chgData name="Sarah Lenhoff" userId="5f0661aa-fa5a-443f-8b9e-a15942fd53df" providerId="ADAL" clId="{D3080B53-622A-644D-A63E-5F168F925356}" dt="2023-10-06T14:18:05.250" v="5434"/>
          <ac:spMkLst>
            <pc:docMk/>
            <pc:sldMk cId="52038051" sldId="265"/>
            <ac:spMk id="3" creationId="{84EE4534-480E-7E7F-92DB-2F4D820AF811}"/>
          </ac:spMkLst>
        </pc:spChg>
        <pc:graphicFrameChg chg="add mod modGraphic">
          <ac:chgData name="Sarah Lenhoff" userId="5f0661aa-fa5a-443f-8b9e-a15942fd53df" providerId="ADAL" clId="{D3080B53-622A-644D-A63E-5F168F925356}" dt="2023-10-06T14:18:37.631" v="5439" actId="113"/>
          <ac:graphicFrameMkLst>
            <pc:docMk/>
            <pc:sldMk cId="52038051" sldId="265"/>
            <ac:graphicFrameMk id="4" creationId="{ACE1405A-ECB8-3842-94B6-7687FC40BEF9}"/>
          </ac:graphicFrameMkLst>
        </pc:graphicFrameChg>
      </pc:sldChg>
      <pc:sldChg chg="addSp delSp modSp new mod modNotesTx">
        <pc:chgData name="Sarah Lenhoff" userId="5f0661aa-fa5a-443f-8b9e-a15942fd53df" providerId="ADAL" clId="{D3080B53-622A-644D-A63E-5F168F925356}" dt="2023-10-06T14:53:03.133" v="5859" actId="20577"/>
        <pc:sldMkLst>
          <pc:docMk/>
          <pc:sldMk cId="2431521867" sldId="266"/>
        </pc:sldMkLst>
        <pc:spChg chg="mod">
          <ac:chgData name="Sarah Lenhoff" userId="5f0661aa-fa5a-443f-8b9e-a15942fd53df" providerId="ADAL" clId="{D3080B53-622A-644D-A63E-5F168F925356}" dt="2023-10-06T14:19:02.421" v="5466" actId="20577"/>
          <ac:spMkLst>
            <pc:docMk/>
            <pc:sldMk cId="2431521867" sldId="266"/>
            <ac:spMk id="2" creationId="{62C2FF48-63D0-FB99-1D29-D61A0A60B660}"/>
          </ac:spMkLst>
        </pc:spChg>
        <pc:spChg chg="del">
          <ac:chgData name="Sarah Lenhoff" userId="5f0661aa-fa5a-443f-8b9e-a15942fd53df" providerId="ADAL" clId="{D3080B53-622A-644D-A63E-5F168F925356}" dt="2023-10-06T14:19:12.786" v="5467"/>
          <ac:spMkLst>
            <pc:docMk/>
            <pc:sldMk cId="2431521867" sldId="266"/>
            <ac:spMk id="3" creationId="{0CF5CB76-9E00-80B7-937A-E10F4AA58A93}"/>
          </ac:spMkLst>
        </pc:spChg>
        <pc:graphicFrameChg chg="add mod modGraphic">
          <ac:chgData name="Sarah Lenhoff" userId="5f0661aa-fa5a-443f-8b9e-a15942fd53df" providerId="ADAL" clId="{D3080B53-622A-644D-A63E-5F168F925356}" dt="2023-10-06T14:19:36.308" v="5472" actId="13242"/>
          <ac:graphicFrameMkLst>
            <pc:docMk/>
            <pc:sldMk cId="2431521867" sldId="266"/>
            <ac:graphicFrameMk id="4" creationId="{F21A2B53-1EE2-CE04-0F59-1028E4C75484}"/>
          </ac:graphicFrameMkLst>
        </pc:graphicFrameChg>
      </pc:sldChg>
      <pc:sldChg chg="addSp delSp modSp new mod modClrScheme chgLayout">
        <pc:chgData name="Sarah Lenhoff" userId="5f0661aa-fa5a-443f-8b9e-a15942fd53df" providerId="ADAL" clId="{D3080B53-622A-644D-A63E-5F168F925356}" dt="2023-10-06T14:23:33.972" v="5566" actId="20577"/>
        <pc:sldMkLst>
          <pc:docMk/>
          <pc:sldMk cId="872573516" sldId="267"/>
        </pc:sldMkLst>
        <pc:spChg chg="del">
          <ac:chgData name="Sarah Lenhoff" userId="5f0661aa-fa5a-443f-8b9e-a15942fd53df" providerId="ADAL" clId="{D3080B53-622A-644D-A63E-5F168F925356}" dt="2023-10-06T14:20:31.896" v="5479" actId="700"/>
          <ac:spMkLst>
            <pc:docMk/>
            <pc:sldMk cId="872573516" sldId="267"/>
            <ac:spMk id="2" creationId="{9A3E856A-D2B6-454D-F377-1DDF8E5F7A41}"/>
          </ac:spMkLst>
        </pc:spChg>
        <pc:spChg chg="del">
          <ac:chgData name="Sarah Lenhoff" userId="5f0661aa-fa5a-443f-8b9e-a15942fd53df" providerId="ADAL" clId="{D3080B53-622A-644D-A63E-5F168F925356}" dt="2023-10-06T14:20:01.641" v="5473"/>
          <ac:spMkLst>
            <pc:docMk/>
            <pc:sldMk cId="872573516" sldId="267"/>
            <ac:spMk id="3" creationId="{68BC839E-C51C-4A00-48F1-2D60C0405E0C}"/>
          </ac:spMkLst>
        </pc:spChg>
        <pc:spChg chg="add mod">
          <ac:chgData name="Sarah Lenhoff" userId="5f0661aa-fa5a-443f-8b9e-a15942fd53df" providerId="ADAL" clId="{D3080B53-622A-644D-A63E-5F168F925356}" dt="2023-10-06T14:23:33.972" v="5566" actId="20577"/>
          <ac:spMkLst>
            <pc:docMk/>
            <pc:sldMk cId="872573516" sldId="267"/>
            <ac:spMk id="8" creationId="{8FBE114A-7D41-0249-A600-AB427917F836}"/>
          </ac:spMkLst>
        </pc:spChg>
        <pc:graphicFrameChg chg="add mod ord modGraphic">
          <ac:chgData name="Sarah Lenhoff" userId="5f0661aa-fa5a-443f-8b9e-a15942fd53df" providerId="ADAL" clId="{D3080B53-622A-644D-A63E-5F168F925356}" dt="2023-10-06T14:22:00.360" v="5495" actId="13242"/>
          <ac:graphicFrameMkLst>
            <pc:docMk/>
            <pc:sldMk cId="872573516" sldId="267"/>
            <ac:graphicFrameMk id="4" creationId="{268125BF-B7A1-A97E-440D-81A5750F2618}"/>
          </ac:graphicFrameMkLst>
        </pc:graphicFrameChg>
        <pc:graphicFrameChg chg="add del mod">
          <ac:chgData name="Sarah Lenhoff" userId="5f0661aa-fa5a-443f-8b9e-a15942fd53df" providerId="ADAL" clId="{D3080B53-622A-644D-A63E-5F168F925356}" dt="2023-10-06T14:22:31.103" v="5502" actId="478"/>
          <ac:graphicFrameMkLst>
            <pc:docMk/>
            <pc:sldMk cId="872573516" sldId="267"/>
            <ac:graphicFrameMk id="5" creationId="{060EEE16-D76E-9A9E-65F9-C2488497FCCE}"/>
          </ac:graphicFrameMkLst>
        </pc:graphicFrameChg>
        <pc:graphicFrameChg chg="add del mod">
          <ac:chgData name="Sarah Lenhoff" userId="5f0661aa-fa5a-443f-8b9e-a15942fd53df" providerId="ADAL" clId="{D3080B53-622A-644D-A63E-5F168F925356}" dt="2023-10-06T14:22:28.547" v="5499"/>
          <ac:graphicFrameMkLst>
            <pc:docMk/>
            <pc:sldMk cId="872573516" sldId="267"/>
            <ac:graphicFrameMk id="6" creationId="{EFD45F2A-10E7-A30C-6CBC-E9DF2414AF8C}"/>
          </ac:graphicFrameMkLst>
        </pc:graphicFrameChg>
      </pc:sldChg>
      <pc:sldChg chg="modSp new mod">
        <pc:chgData name="Sarah Lenhoff" userId="5f0661aa-fa5a-443f-8b9e-a15942fd53df" providerId="ADAL" clId="{D3080B53-622A-644D-A63E-5F168F925356}" dt="2023-10-06T14:24:36.064" v="5717" actId="20577"/>
        <pc:sldMkLst>
          <pc:docMk/>
          <pc:sldMk cId="3127634871" sldId="268"/>
        </pc:sldMkLst>
        <pc:spChg chg="mod">
          <ac:chgData name="Sarah Lenhoff" userId="5f0661aa-fa5a-443f-8b9e-a15942fd53df" providerId="ADAL" clId="{D3080B53-622A-644D-A63E-5F168F925356}" dt="2023-10-06T14:24:04.685" v="5576" actId="20577"/>
          <ac:spMkLst>
            <pc:docMk/>
            <pc:sldMk cId="3127634871" sldId="268"/>
            <ac:spMk id="2" creationId="{4EB74E1D-A254-3EFC-9631-23BD548FA86B}"/>
          </ac:spMkLst>
        </pc:spChg>
        <pc:spChg chg="mod">
          <ac:chgData name="Sarah Lenhoff" userId="5f0661aa-fa5a-443f-8b9e-a15942fd53df" providerId="ADAL" clId="{D3080B53-622A-644D-A63E-5F168F925356}" dt="2023-10-06T14:24:36.064" v="5717" actId="20577"/>
          <ac:spMkLst>
            <pc:docMk/>
            <pc:sldMk cId="3127634871" sldId="268"/>
            <ac:spMk id="3" creationId="{CD675643-CCDA-8062-7211-5B0FCDDDD849}"/>
          </ac:spMkLst>
        </pc:spChg>
      </pc:sldChg>
      <pc:sldChg chg="modSp new mod ord">
        <pc:chgData name="Sarah Lenhoff" userId="5f0661aa-fa5a-443f-8b9e-a15942fd53df" providerId="ADAL" clId="{D3080B53-622A-644D-A63E-5F168F925356}" dt="2023-10-06T17:20:37.969" v="6785" actId="20577"/>
        <pc:sldMkLst>
          <pc:docMk/>
          <pc:sldMk cId="3656915444" sldId="269"/>
        </pc:sldMkLst>
        <pc:spChg chg="mod">
          <ac:chgData name="Sarah Lenhoff" userId="5f0661aa-fa5a-443f-8b9e-a15942fd53df" providerId="ADAL" clId="{D3080B53-622A-644D-A63E-5F168F925356}" dt="2023-10-06T14:07:51.121" v="4658" actId="20577"/>
          <ac:spMkLst>
            <pc:docMk/>
            <pc:sldMk cId="3656915444" sldId="269"/>
            <ac:spMk id="2" creationId="{06D1B025-A14F-1020-2AD1-79E9DCAF7478}"/>
          </ac:spMkLst>
        </pc:spChg>
        <pc:spChg chg="mod">
          <ac:chgData name="Sarah Lenhoff" userId="5f0661aa-fa5a-443f-8b9e-a15942fd53df" providerId="ADAL" clId="{D3080B53-622A-644D-A63E-5F168F925356}" dt="2023-10-06T17:20:37.969" v="6785" actId="20577"/>
          <ac:spMkLst>
            <pc:docMk/>
            <pc:sldMk cId="3656915444" sldId="269"/>
            <ac:spMk id="3" creationId="{25B60E00-5DB4-7FBC-A593-0E549FBB322E}"/>
          </ac:spMkLst>
        </pc:spChg>
      </pc:sldChg>
      <pc:sldChg chg="modSp mod">
        <pc:chgData name="Sarah Lenhoff" userId="5f0661aa-fa5a-443f-8b9e-a15942fd53df" providerId="ADAL" clId="{D3080B53-622A-644D-A63E-5F168F925356}" dt="2023-10-06T14:35:55.900" v="5759" actId="20577"/>
        <pc:sldMkLst>
          <pc:docMk/>
          <pc:sldMk cId="3974005570" sldId="270"/>
        </pc:sldMkLst>
        <pc:spChg chg="mod">
          <ac:chgData name="Sarah Lenhoff" userId="5f0661aa-fa5a-443f-8b9e-a15942fd53df" providerId="ADAL" clId="{D3080B53-622A-644D-A63E-5F168F925356}" dt="2023-10-06T14:35:55.900" v="5759" actId="20577"/>
          <ac:spMkLst>
            <pc:docMk/>
            <pc:sldMk cId="3974005570" sldId="270"/>
            <ac:spMk id="3" creationId="{592D6120-B72C-9EC2-0B43-0F9A572BB6A9}"/>
          </ac:spMkLst>
        </pc:spChg>
      </pc:sldChg>
      <pc:sldChg chg="modSp new mod">
        <pc:chgData name="Sarah Lenhoff" userId="5f0661aa-fa5a-443f-8b9e-a15942fd53df" providerId="ADAL" clId="{D3080B53-622A-644D-A63E-5F168F925356}" dt="2023-10-06T14:59:47.642" v="5996" actId="20577"/>
        <pc:sldMkLst>
          <pc:docMk/>
          <pc:sldMk cId="2812865046" sldId="271"/>
        </pc:sldMkLst>
        <pc:spChg chg="mod">
          <ac:chgData name="Sarah Lenhoff" userId="5f0661aa-fa5a-443f-8b9e-a15942fd53df" providerId="ADAL" clId="{D3080B53-622A-644D-A63E-5F168F925356}" dt="2023-10-06T14:59:47.642" v="5996" actId="20577"/>
          <ac:spMkLst>
            <pc:docMk/>
            <pc:sldMk cId="2812865046" sldId="271"/>
            <ac:spMk id="2" creationId="{6D668D07-056B-A32F-88DF-96362EFF39F8}"/>
          </ac:spMkLst>
        </pc:spChg>
        <pc:spChg chg="mod">
          <ac:chgData name="Sarah Lenhoff" userId="5f0661aa-fa5a-443f-8b9e-a15942fd53df" providerId="ADAL" clId="{D3080B53-622A-644D-A63E-5F168F925356}" dt="2023-10-06T14:47:08.493" v="5837" actId="20577"/>
          <ac:spMkLst>
            <pc:docMk/>
            <pc:sldMk cId="2812865046" sldId="271"/>
            <ac:spMk id="3" creationId="{17BFC1D5-EB3C-3A90-27C2-DEE93D84CA46}"/>
          </ac:spMkLst>
        </pc:spChg>
      </pc:sldChg>
      <pc:sldChg chg="addSp modSp mod ord modClrScheme chgLayout">
        <pc:chgData name="Sarah Lenhoff" userId="5f0661aa-fa5a-443f-8b9e-a15942fd53df" providerId="ADAL" clId="{D3080B53-622A-644D-A63E-5F168F925356}" dt="2023-10-06T15:21:34.397" v="6214" actId="20577"/>
        <pc:sldMkLst>
          <pc:docMk/>
          <pc:sldMk cId="3918469212" sldId="273"/>
        </pc:sldMkLst>
        <pc:spChg chg="add mod ord">
          <ac:chgData name="Sarah Lenhoff" userId="5f0661aa-fa5a-443f-8b9e-a15942fd53df" providerId="ADAL" clId="{D3080B53-622A-644D-A63E-5F168F925356}" dt="2023-10-06T15:21:34.397" v="6214" actId="20577"/>
          <ac:spMkLst>
            <pc:docMk/>
            <pc:sldMk cId="3918469212" sldId="273"/>
            <ac:spMk id="5" creationId="{47DC7D44-49BB-A0FA-96C9-D1398BBFE338}"/>
          </ac:spMkLst>
        </pc:spChg>
        <pc:picChg chg="add mod">
          <ac:chgData name="Sarah Lenhoff" userId="5f0661aa-fa5a-443f-8b9e-a15942fd53df" providerId="ADAL" clId="{D3080B53-622A-644D-A63E-5F168F925356}" dt="2023-10-06T15:18:59.329" v="6140" actId="1076"/>
          <ac:picMkLst>
            <pc:docMk/>
            <pc:sldMk cId="3918469212" sldId="273"/>
            <ac:picMk id="3" creationId="{358D9AE9-07DD-9BDD-95FA-DC6AA1EF0963}"/>
          </ac:picMkLst>
        </pc:picChg>
      </pc:sldChg>
      <pc:sldChg chg="modSp new del mod">
        <pc:chgData name="Sarah Lenhoff" userId="5f0661aa-fa5a-443f-8b9e-a15942fd53df" providerId="ADAL" clId="{D3080B53-622A-644D-A63E-5F168F925356}" dt="2023-10-06T15:00:23.606" v="6047" actId="2696"/>
        <pc:sldMkLst>
          <pc:docMk/>
          <pc:sldMk cId="1863526566" sldId="274"/>
        </pc:sldMkLst>
        <pc:spChg chg="mod">
          <ac:chgData name="Sarah Lenhoff" userId="5f0661aa-fa5a-443f-8b9e-a15942fd53df" providerId="ADAL" clId="{D3080B53-622A-644D-A63E-5F168F925356}" dt="2023-10-06T14:59:55.821" v="6008" actId="20577"/>
          <ac:spMkLst>
            <pc:docMk/>
            <pc:sldMk cId="1863526566" sldId="274"/>
            <ac:spMk id="2" creationId="{67C0FC15-DA8D-2184-9D6B-411826304D32}"/>
          </ac:spMkLst>
        </pc:spChg>
        <pc:spChg chg="mod">
          <ac:chgData name="Sarah Lenhoff" userId="5f0661aa-fa5a-443f-8b9e-a15942fd53df" providerId="ADAL" clId="{D3080B53-622A-644D-A63E-5F168F925356}" dt="2023-10-06T15:00:06.308" v="6046" actId="20577"/>
          <ac:spMkLst>
            <pc:docMk/>
            <pc:sldMk cId="1863526566" sldId="274"/>
            <ac:spMk id="3" creationId="{DCE5A276-B432-216F-07D5-49C5D68950E4}"/>
          </ac:spMkLst>
        </pc:spChg>
      </pc:sldChg>
      <pc:sldChg chg="addSp modSp new mod modClrScheme chgLayout">
        <pc:chgData name="Sarah Lenhoff" userId="5f0661aa-fa5a-443f-8b9e-a15942fd53df" providerId="ADAL" clId="{D3080B53-622A-644D-A63E-5F168F925356}" dt="2023-10-06T15:18:28.320" v="6135" actId="20577"/>
        <pc:sldMkLst>
          <pc:docMk/>
          <pc:sldMk cId="3259137528" sldId="276"/>
        </pc:sldMkLst>
        <pc:spChg chg="add mod">
          <ac:chgData name="Sarah Lenhoff" userId="5f0661aa-fa5a-443f-8b9e-a15942fd53df" providerId="ADAL" clId="{D3080B53-622A-644D-A63E-5F168F925356}" dt="2023-10-06T15:18:28.320" v="6135" actId="20577"/>
          <ac:spMkLst>
            <pc:docMk/>
            <pc:sldMk cId="3259137528" sldId="276"/>
            <ac:spMk id="2" creationId="{C4F37C59-1080-586C-4809-3C9FCE8EE275}"/>
          </ac:spMkLst>
        </pc:spChg>
        <pc:spChg chg="add mod">
          <ac:chgData name="Sarah Lenhoff" userId="5f0661aa-fa5a-443f-8b9e-a15942fd53df" providerId="ADAL" clId="{D3080B53-622A-644D-A63E-5F168F925356}" dt="2023-10-06T15:18:23.329" v="6116" actId="700"/>
          <ac:spMkLst>
            <pc:docMk/>
            <pc:sldMk cId="3259137528" sldId="276"/>
            <ac:spMk id="3" creationId="{3C8A7040-AAA3-8048-80F5-6BBB30B784F9}"/>
          </ac:spMkLst>
        </pc:spChg>
      </pc:sldChg>
      <pc:sldChg chg="modSp mod">
        <pc:chgData name="Sarah Lenhoff" userId="5f0661aa-fa5a-443f-8b9e-a15942fd53df" providerId="ADAL" clId="{D3080B53-622A-644D-A63E-5F168F925356}" dt="2023-10-06T20:05:22.011" v="6977" actId="20577"/>
        <pc:sldMkLst>
          <pc:docMk/>
          <pc:sldMk cId="971332988" sldId="279"/>
        </pc:sldMkLst>
        <pc:spChg chg="mod">
          <ac:chgData name="Sarah Lenhoff" userId="5f0661aa-fa5a-443f-8b9e-a15942fd53df" providerId="ADAL" clId="{D3080B53-622A-644D-A63E-5F168F925356}" dt="2023-10-06T20:05:22.011" v="6977" actId="20577"/>
          <ac:spMkLst>
            <pc:docMk/>
            <pc:sldMk cId="971332988" sldId="279"/>
            <ac:spMk id="3" creationId="{17BFC1D5-EB3C-3A90-27C2-DEE93D84CA46}"/>
          </ac:spMkLst>
        </pc:spChg>
      </pc:sldChg>
      <pc:sldChg chg="modSp new mod">
        <pc:chgData name="Sarah Lenhoff" userId="5f0661aa-fa5a-443f-8b9e-a15942fd53df" providerId="ADAL" clId="{D3080B53-622A-644D-A63E-5F168F925356}" dt="2023-10-06T17:18:46.401" v="6372" actId="20577"/>
        <pc:sldMkLst>
          <pc:docMk/>
          <pc:sldMk cId="221249127" sldId="284"/>
        </pc:sldMkLst>
        <pc:spChg chg="mod">
          <ac:chgData name="Sarah Lenhoff" userId="5f0661aa-fa5a-443f-8b9e-a15942fd53df" providerId="ADAL" clId="{D3080B53-622A-644D-A63E-5F168F925356}" dt="2023-10-06T17:18:46.401" v="6372" actId="20577"/>
          <ac:spMkLst>
            <pc:docMk/>
            <pc:sldMk cId="221249127" sldId="284"/>
            <ac:spMk id="2" creationId="{7D50E0A4-F54E-B780-6FDB-84C14821C9F4}"/>
          </ac:spMkLst>
        </pc:spChg>
      </pc:sldChg>
      <pc:sldChg chg="modSp new mod">
        <pc:chgData name="Sarah Lenhoff" userId="5f0661aa-fa5a-443f-8b9e-a15942fd53df" providerId="ADAL" clId="{D3080B53-622A-644D-A63E-5F168F925356}" dt="2023-10-06T17:22:27.478" v="6883" actId="20577"/>
        <pc:sldMkLst>
          <pc:docMk/>
          <pc:sldMk cId="2254214644" sldId="285"/>
        </pc:sldMkLst>
        <pc:spChg chg="mod">
          <ac:chgData name="Sarah Lenhoff" userId="5f0661aa-fa5a-443f-8b9e-a15942fd53df" providerId="ADAL" clId="{D3080B53-622A-644D-A63E-5F168F925356}" dt="2023-10-06T17:22:27.478" v="6883" actId="20577"/>
          <ac:spMkLst>
            <pc:docMk/>
            <pc:sldMk cId="2254214644" sldId="285"/>
            <ac:spMk id="2" creationId="{BF26C9E4-163A-857F-A066-D6673C54B022}"/>
          </ac:spMkLst>
        </pc:spChg>
      </pc:sldChg>
    </pc:docChg>
  </pc:docChgLst>
  <pc:docChgLst>
    <pc:chgData name="Jeremy Singer" userId="S::fx1776@wayne.edu::09fe777a-7896-4cd9-9589-fd69d8820884" providerId="AD" clId="Web-{F343F8EC-40FA-3A69-DDD1-02CF331874E8}"/>
    <pc:docChg chg="modSld">
      <pc:chgData name="Jeremy Singer" userId="S::fx1776@wayne.edu::09fe777a-7896-4cd9-9589-fd69d8820884" providerId="AD" clId="Web-{F343F8EC-40FA-3A69-DDD1-02CF331874E8}" dt="2023-10-16T18:41:42.713" v="5"/>
      <pc:docMkLst>
        <pc:docMk/>
      </pc:docMkLst>
      <pc:sldChg chg="modSp">
        <pc:chgData name="Jeremy Singer" userId="S::fx1776@wayne.edu::09fe777a-7896-4cd9-9589-fd69d8820884" providerId="AD" clId="Web-{F343F8EC-40FA-3A69-DDD1-02CF331874E8}" dt="2023-10-16T18:39:13.084" v="3"/>
        <pc:sldMkLst>
          <pc:docMk/>
          <pc:sldMk cId="872573516" sldId="267"/>
        </pc:sldMkLst>
        <pc:spChg chg="mod">
          <ac:chgData name="Jeremy Singer" userId="S::fx1776@wayne.edu::09fe777a-7896-4cd9-9589-fd69d8820884" providerId="AD" clId="Web-{F343F8EC-40FA-3A69-DDD1-02CF331874E8}" dt="2023-10-16T18:38:08.879" v="1" actId="20577"/>
          <ac:spMkLst>
            <pc:docMk/>
            <pc:sldMk cId="872573516" sldId="267"/>
            <ac:spMk id="8" creationId="{8FBE114A-7D41-0249-A600-AB427917F836}"/>
          </ac:spMkLst>
        </pc:spChg>
        <pc:graphicFrameChg chg="mod modGraphic">
          <ac:chgData name="Jeremy Singer" userId="S::fx1776@wayne.edu::09fe777a-7896-4cd9-9589-fd69d8820884" providerId="AD" clId="Web-{F343F8EC-40FA-3A69-DDD1-02CF331874E8}" dt="2023-10-16T18:39:13.084" v="3"/>
          <ac:graphicFrameMkLst>
            <pc:docMk/>
            <pc:sldMk cId="872573516" sldId="267"/>
            <ac:graphicFrameMk id="4" creationId="{268125BF-B7A1-A97E-440D-81A5750F2618}"/>
          </ac:graphicFrameMkLst>
        </pc:graphicFrameChg>
      </pc:sldChg>
      <pc:sldChg chg="modSp">
        <pc:chgData name="Jeremy Singer" userId="S::fx1776@wayne.edu::09fe777a-7896-4cd9-9589-fd69d8820884" providerId="AD" clId="Web-{F343F8EC-40FA-3A69-DDD1-02CF331874E8}" dt="2023-10-16T18:41:42.713" v="5"/>
        <pc:sldMkLst>
          <pc:docMk/>
          <pc:sldMk cId="4151291286" sldId="294"/>
        </pc:sldMkLst>
        <pc:graphicFrameChg chg="mod modGraphic">
          <ac:chgData name="Jeremy Singer" userId="S::fx1776@wayne.edu::09fe777a-7896-4cd9-9589-fd69d8820884" providerId="AD" clId="Web-{F343F8EC-40FA-3A69-DDD1-02CF331874E8}" dt="2023-10-16T18:41:42.713" v="5"/>
          <ac:graphicFrameMkLst>
            <pc:docMk/>
            <pc:sldMk cId="4151291286" sldId="294"/>
            <ac:graphicFrameMk id="4" creationId="{268125BF-B7A1-A97E-440D-81A5750F2618}"/>
          </ac:graphicFrameMkLst>
        </pc:graphicFrameChg>
      </pc:sldChg>
    </pc:docChg>
  </pc:docChgLst>
  <pc:docChgLst>
    <pc:chgData name="Jeremy Singer" userId="S::fx1776@wayne.edu::09fe777a-7896-4cd9-9589-fd69d8820884" providerId="AD" clId="Web-{3F860B26-AEAC-AD05-EC81-2E5082D2B4FD}"/>
    <pc:docChg chg="addSld delSld modSld sldOrd">
      <pc:chgData name="Jeremy Singer" userId="S::fx1776@wayne.edu::09fe777a-7896-4cd9-9589-fd69d8820884" providerId="AD" clId="Web-{3F860B26-AEAC-AD05-EC81-2E5082D2B4FD}" dt="2023-10-06T16:31:38.249" v="4602" actId="20577"/>
      <pc:docMkLst>
        <pc:docMk/>
      </pc:docMkLst>
      <pc:sldChg chg="modSp">
        <pc:chgData name="Jeremy Singer" userId="S::fx1776@wayne.edu::09fe777a-7896-4cd9-9589-fd69d8820884" providerId="AD" clId="Web-{3F860B26-AEAC-AD05-EC81-2E5082D2B4FD}" dt="2023-10-06T14:33:21.607" v="3" actId="1076"/>
        <pc:sldMkLst>
          <pc:docMk/>
          <pc:sldMk cId="1483798018" sldId="257"/>
        </pc:sldMkLst>
        <pc:spChg chg="mod">
          <ac:chgData name="Jeremy Singer" userId="S::fx1776@wayne.edu::09fe777a-7896-4cd9-9589-fd69d8820884" providerId="AD" clId="Web-{3F860B26-AEAC-AD05-EC81-2E5082D2B4FD}" dt="2023-10-06T14:33:21.607" v="3" actId="1076"/>
          <ac:spMkLst>
            <pc:docMk/>
            <pc:sldMk cId="1483798018" sldId="257"/>
            <ac:spMk id="2" creationId="{54F996CD-AFE1-064F-9E4E-921C98FFDD05}"/>
          </ac:spMkLst>
        </pc:spChg>
      </pc:sldChg>
      <pc:sldChg chg="modSp">
        <pc:chgData name="Jeremy Singer" userId="S::fx1776@wayne.edu::09fe777a-7896-4cd9-9589-fd69d8820884" providerId="AD" clId="Web-{3F860B26-AEAC-AD05-EC81-2E5082D2B4FD}" dt="2023-10-06T15:33:13.343" v="1176" actId="20577"/>
        <pc:sldMkLst>
          <pc:docMk/>
          <pc:sldMk cId="4069585243" sldId="258"/>
        </pc:sldMkLst>
        <pc:spChg chg="mod">
          <ac:chgData name="Jeremy Singer" userId="S::fx1776@wayne.edu::09fe777a-7896-4cd9-9589-fd69d8820884" providerId="AD" clId="Web-{3F860B26-AEAC-AD05-EC81-2E5082D2B4FD}" dt="2023-10-06T15:33:13.343" v="1176" actId="20577"/>
          <ac:spMkLst>
            <pc:docMk/>
            <pc:sldMk cId="4069585243" sldId="258"/>
            <ac:spMk id="3" creationId="{5248F363-19BD-E08A-6565-10A144A4D512}"/>
          </ac:spMkLst>
        </pc:spChg>
      </pc:sldChg>
      <pc:sldChg chg="modSp">
        <pc:chgData name="Jeremy Singer" userId="S::fx1776@wayne.edu::09fe777a-7896-4cd9-9589-fd69d8820884" providerId="AD" clId="Web-{3F860B26-AEAC-AD05-EC81-2E5082D2B4FD}" dt="2023-10-06T15:19:04.524" v="955" actId="20577"/>
        <pc:sldMkLst>
          <pc:docMk/>
          <pc:sldMk cId="1705938444" sldId="259"/>
        </pc:sldMkLst>
        <pc:spChg chg="mod">
          <ac:chgData name="Jeremy Singer" userId="S::fx1776@wayne.edu::09fe777a-7896-4cd9-9589-fd69d8820884" providerId="AD" clId="Web-{3F860B26-AEAC-AD05-EC81-2E5082D2B4FD}" dt="2023-10-06T15:19:04.524" v="955" actId="20577"/>
          <ac:spMkLst>
            <pc:docMk/>
            <pc:sldMk cId="1705938444" sldId="259"/>
            <ac:spMk id="3" creationId="{3F62C180-FDD8-F583-5641-7AEC7E53BF26}"/>
          </ac:spMkLst>
        </pc:spChg>
      </pc:sldChg>
      <pc:sldChg chg="modSp">
        <pc:chgData name="Jeremy Singer" userId="S::fx1776@wayne.edu::09fe777a-7896-4cd9-9589-fd69d8820884" providerId="AD" clId="Web-{3F860B26-AEAC-AD05-EC81-2E5082D2B4FD}" dt="2023-10-06T15:20:01.744" v="980" actId="20577"/>
        <pc:sldMkLst>
          <pc:docMk/>
          <pc:sldMk cId="3663925455" sldId="260"/>
        </pc:sldMkLst>
        <pc:spChg chg="mod">
          <ac:chgData name="Jeremy Singer" userId="S::fx1776@wayne.edu::09fe777a-7896-4cd9-9589-fd69d8820884" providerId="AD" clId="Web-{3F860B26-AEAC-AD05-EC81-2E5082D2B4FD}" dt="2023-10-06T15:20:01.744" v="980" actId="20577"/>
          <ac:spMkLst>
            <pc:docMk/>
            <pc:sldMk cId="3663925455" sldId="260"/>
            <ac:spMk id="3" creationId="{66051D88-B7B2-1AC7-B175-B819D44E5CAB}"/>
          </ac:spMkLst>
        </pc:spChg>
      </pc:sldChg>
      <pc:sldChg chg="modSp">
        <pc:chgData name="Jeremy Singer" userId="S::fx1776@wayne.edu::09fe777a-7896-4cd9-9589-fd69d8820884" providerId="AD" clId="Web-{3F860B26-AEAC-AD05-EC81-2E5082D2B4FD}" dt="2023-10-06T15:17:12.239" v="931" actId="20577"/>
        <pc:sldMkLst>
          <pc:docMk/>
          <pc:sldMk cId="3421928721" sldId="261"/>
        </pc:sldMkLst>
        <pc:spChg chg="mod">
          <ac:chgData name="Jeremy Singer" userId="S::fx1776@wayne.edu::09fe777a-7896-4cd9-9589-fd69d8820884" providerId="AD" clId="Web-{3F860B26-AEAC-AD05-EC81-2E5082D2B4FD}" dt="2023-10-06T15:17:12.239" v="931" actId="20577"/>
          <ac:spMkLst>
            <pc:docMk/>
            <pc:sldMk cId="3421928721" sldId="261"/>
            <ac:spMk id="3" creationId="{3E0E0214-BDC6-98BA-4985-08297EAD0817}"/>
          </ac:spMkLst>
        </pc:spChg>
      </pc:sldChg>
      <pc:sldChg chg="modSp modNotes">
        <pc:chgData name="Jeremy Singer" userId="S::fx1776@wayne.edu::09fe777a-7896-4cd9-9589-fd69d8820884" providerId="AD" clId="Web-{3F860B26-AEAC-AD05-EC81-2E5082D2B4FD}" dt="2023-10-06T16:07:24.273" v="3285" actId="20577"/>
        <pc:sldMkLst>
          <pc:docMk/>
          <pc:sldMk cId="3684106770" sldId="262"/>
        </pc:sldMkLst>
        <pc:spChg chg="mod">
          <ac:chgData name="Jeremy Singer" userId="S::fx1776@wayne.edu::09fe777a-7896-4cd9-9589-fd69d8820884" providerId="AD" clId="Web-{3F860B26-AEAC-AD05-EC81-2E5082D2B4FD}" dt="2023-10-06T16:07:24.273" v="3285" actId="20577"/>
          <ac:spMkLst>
            <pc:docMk/>
            <pc:sldMk cId="3684106770" sldId="262"/>
            <ac:spMk id="3" creationId="{592D6120-B72C-9EC2-0B43-0F9A572BB6A9}"/>
          </ac:spMkLst>
        </pc:spChg>
      </pc:sldChg>
      <pc:sldChg chg="modSp ord">
        <pc:chgData name="Jeremy Singer" userId="S::fx1776@wayne.edu::09fe777a-7896-4cd9-9589-fd69d8820884" providerId="AD" clId="Web-{3F860B26-AEAC-AD05-EC81-2E5082D2B4FD}" dt="2023-10-06T16:07:39.508" v="3286"/>
        <pc:sldMkLst>
          <pc:docMk/>
          <pc:sldMk cId="1431421781" sldId="263"/>
        </pc:sldMkLst>
        <pc:graphicFrameChg chg="mod modGraphic">
          <ac:chgData name="Jeremy Singer" userId="S::fx1776@wayne.edu::09fe777a-7896-4cd9-9589-fd69d8820884" providerId="AD" clId="Web-{3F860B26-AEAC-AD05-EC81-2E5082D2B4FD}" dt="2023-10-06T16:03:55.939" v="3084" actId="1076"/>
          <ac:graphicFrameMkLst>
            <pc:docMk/>
            <pc:sldMk cId="1431421781" sldId="263"/>
            <ac:graphicFrameMk id="5" creationId="{A45BEEA0-44C3-4CB4-079D-7AD48CC6767C}"/>
          </ac:graphicFrameMkLst>
        </pc:graphicFrameChg>
      </pc:sldChg>
      <pc:sldChg chg="modSp">
        <pc:chgData name="Jeremy Singer" userId="S::fx1776@wayne.edu::09fe777a-7896-4cd9-9589-fd69d8820884" providerId="AD" clId="Web-{3F860B26-AEAC-AD05-EC81-2E5082D2B4FD}" dt="2023-10-06T15:18:40.960" v="943" actId="20577"/>
        <pc:sldMkLst>
          <pc:docMk/>
          <pc:sldMk cId="3922185677" sldId="264"/>
        </pc:sldMkLst>
        <pc:spChg chg="mod">
          <ac:chgData name="Jeremy Singer" userId="S::fx1776@wayne.edu::09fe777a-7896-4cd9-9589-fd69d8820884" providerId="AD" clId="Web-{3F860B26-AEAC-AD05-EC81-2E5082D2B4FD}" dt="2023-10-06T15:18:40.960" v="943" actId="20577"/>
          <ac:spMkLst>
            <pc:docMk/>
            <pc:sldMk cId="3922185677" sldId="264"/>
            <ac:spMk id="3" creationId="{63ED732B-65B0-E6DA-54BD-6FECE583BA2D}"/>
          </ac:spMkLst>
        </pc:spChg>
      </pc:sldChg>
      <pc:sldChg chg="modSp ord modNotes">
        <pc:chgData name="Jeremy Singer" userId="S::fx1776@wayne.edu::09fe777a-7896-4cd9-9589-fd69d8820884" providerId="AD" clId="Web-{3F860B26-AEAC-AD05-EC81-2E5082D2B4FD}" dt="2023-10-06T16:08:19.759" v="3326" actId="20577"/>
        <pc:sldMkLst>
          <pc:docMk/>
          <pc:sldMk cId="52038051" sldId="265"/>
        </pc:sldMkLst>
        <pc:spChg chg="mod">
          <ac:chgData name="Jeremy Singer" userId="S::fx1776@wayne.edu::09fe777a-7896-4cd9-9589-fd69d8820884" providerId="AD" clId="Web-{3F860B26-AEAC-AD05-EC81-2E5082D2B4FD}" dt="2023-10-06T16:08:19.759" v="3326" actId="20577"/>
          <ac:spMkLst>
            <pc:docMk/>
            <pc:sldMk cId="52038051" sldId="265"/>
            <ac:spMk id="2" creationId="{70954782-AE27-B56A-86A0-8A5F17831427}"/>
          </ac:spMkLst>
        </pc:spChg>
        <pc:graphicFrameChg chg="mod modGraphic">
          <ac:chgData name="Jeremy Singer" userId="S::fx1776@wayne.edu::09fe777a-7896-4cd9-9589-fd69d8820884" providerId="AD" clId="Web-{3F860B26-AEAC-AD05-EC81-2E5082D2B4FD}" dt="2023-10-06T16:02:29.421" v="3068"/>
          <ac:graphicFrameMkLst>
            <pc:docMk/>
            <pc:sldMk cId="52038051" sldId="265"/>
            <ac:graphicFrameMk id="4" creationId="{ACE1405A-ECB8-3842-94B6-7687FC40BEF9}"/>
          </ac:graphicFrameMkLst>
        </pc:graphicFrameChg>
      </pc:sldChg>
      <pc:sldChg chg="modSp ord modNotes">
        <pc:chgData name="Jeremy Singer" userId="S::fx1776@wayne.edu::09fe777a-7896-4cd9-9589-fd69d8820884" providerId="AD" clId="Web-{3F860B26-AEAC-AD05-EC81-2E5082D2B4FD}" dt="2023-10-06T16:08:15.008" v="3322" actId="20577"/>
        <pc:sldMkLst>
          <pc:docMk/>
          <pc:sldMk cId="2431521867" sldId="266"/>
        </pc:sldMkLst>
        <pc:spChg chg="mod">
          <ac:chgData name="Jeremy Singer" userId="S::fx1776@wayne.edu::09fe777a-7896-4cd9-9589-fd69d8820884" providerId="AD" clId="Web-{3F860B26-AEAC-AD05-EC81-2E5082D2B4FD}" dt="2023-10-06T16:08:15.008" v="3322" actId="20577"/>
          <ac:spMkLst>
            <pc:docMk/>
            <pc:sldMk cId="2431521867" sldId="266"/>
            <ac:spMk id="2" creationId="{62C2FF48-63D0-FB99-1D29-D61A0A60B660}"/>
          </ac:spMkLst>
        </pc:spChg>
        <pc:graphicFrameChg chg="mod modGraphic">
          <ac:chgData name="Jeremy Singer" userId="S::fx1776@wayne.edu::09fe777a-7896-4cd9-9589-fd69d8820884" providerId="AD" clId="Web-{3F860B26-AEAC-AD05-EC81-2E5082D2B4FD}" dt="2023-10-06T16:02:50.547" v="3072"/>
          <ac:graphicFrameMkLst>
            <pc:docMk/>
            <pc:sldMk cId="2431521867" sldId="266"/>
            <ac:graphicFrameMk id="4" creationId="{F21A2B53-1EE2-CE04-0F59-1028E4C75484}"/>
          </ac:graphicFrameMkLst>
        </pc:graphicFrameChg>
      </pc:sldChg>
      <pc:sldChg chg="modSp modNotes">
        <pc:chgData name="Jeremy Singer" userId="S::fx1776@wayne.edu::09fe777a-7896-4cd9-9589-fd69d8820884" providerId="AD" clId="Web-{3F860B26-AEAC-AD05-EC81-2E5082D2B4FD}" dt="2023-10-06T16:09:00.463" v="3356"/>
        <pc:sldMkLst>
          <pc:docMk/>
          <pc:sldMk cId="872573516" sldId="267"/>
        </pc:sldMkLst>
        <pc:spChg chg="mod">
          <ac:chgData name="Jeremy Singer" userId="S::fx1776@wayne.edu::09fe777a-7896-4cd9-9589-fd69d8820884" providerId="AD" clId="Web-{3F860B26-AEAC-AD05-EC81-2E5082D2B4FD}" dt="2023-10-06T15:56:29.833" v="2235" actId="20577"/>
          <ac:spMkLst>
            <pc:docMk/>
            <pc:sldMk cId="872573516" sldId="267"/>
            <ac:spMk id="8" creationId="{8FBE114A-7D41-0249-A600-AB427917F836}"/>
          </ac:spMkLst>
        </pc:spChg>
        <pc:graphicFrameChg chg="mod modGraphic">
          <ac:chgData name="Jeremy Singer" userId="S::fx1776@wayne.edu::09fe777a-7896-4cd9-9589-fd69d8820884" providerId="AD" clId="Web-{3F860B26-AEAC-AD05-EC81-2E5082D2B4FD}" dt="2023-10-06T16:09:00.463" v="3356"/>
          <ac:graphicFrameMkLst>
            <pc:docMk/>
            <pc:sldMk cId="872573516" sldId="267"/>
            <ac:graphicFrameMk id="4" creationId="{268125BF-B7A1-A97E-440D-81A5750F2618}"/>
          </ac:graphicFrameMkLst>
        </pc:graphicFrameChg>
      </pc:sldChg>
      <pc:sldChg chg="modSp">
        <pc:chgData name="Jeremy Singer" userId="S::fx1776@wayne.edu::09fe777a-7896-4cd9-9589-fd69d8820884" providerId="AD" clId="Web-{3F860B26-AEAC-AD05-EC81-2E5082D2B4FD}" dt="2023-10-06T15:22:41.467" v="1059" actId="20577"/>
        <pc:sldMkLst>
          <pc:docMk/>
          <pc:sldMk cId="3127634871" sldId="268"/>
        </pc:sldMkLst>
        <pc:spChg chg="mod">
          <ac:chgData name="Jeremy Singer" userId="S::fx1776@wayne.edu::09fe777a-7896-4cd9-9589-fd69d8820884" providerId="AD" clId="Web-{3F860B26-AEAC-AD05-EC81-2E5082D2B4FD}" dt="2023-10-06T15:22:41.467" v="1059" actId="20577"/>
          <ac:spMkLst>
            <pc:docMk/>
            <pc:sldMk cId="3127634871" sldId="268"/>
            <ac:spMk id="3" creationId="{CD675643-CCDA-8062-7211-5B0FCDDDD849}"/>
          </ac:spMkLst>
        </pc:spChg>
      </pc:sldChg>
      <pc:sldChg chg="modSp">
        <pc:chgData name="Jeremy Singer" userId="S::fx1776@wayne.edu::09fe777a-7896-4cd9-9589-fd69d8820884" providerId="AD" clId="Web-{3F860B26-AEAC-AD05-EC81-2E5082D2B4FD}" dt="2023-10-06T15:18:47.242" v="948" actId="20577"/>
        <pc:sldMkLst>
          <pc:docMk/>
          <pc:sldMk cId="3656915444" sldId="269"/>
        </pc:sldMkLst>
        <pc:spChg chg="mod">
          <ac:chgData name="Jeremy Singer" userId="S::fx1776@wayne.edu::09fe777a-7896-4cd9-9589-fd69d8820884" providerId="AD" clId="Web-{3F860B26-AEAC-AD05-EC81-2E5082D2B4FD}" dt="2023-10-06T15:18:47.242" v="948" actId="20577"/>
          <ac:spMkLst>
            <pc:docMk/>
            <pc:sldMk cId="3656915444" sldId="269"/>
            <ac:spMk id="3" creationId="{25B60E00-5DB4-7FBC-A593-0E549FBB322E}"/>
          </ac:spMkLst>
        </pc:spChg>
      </pc:sldChg>
      <pc:sldChg chg="addSp modSp add replId modNotes">
        <pc:chgData name="Jeremy Singer" userId="S::fx1776@wayne.edu::09fe777a-7896-4cd9-9589-fd69d8820884" providerId="AD" clId="Web-{3F860B26-AEAC-AD05-EC81-2E5082D2B4FD}" dt="2023-10-06T16:30:36.029" v="4584" actId="20577"/>
        <pc:sldMkLst>
          <pc:docMk/>
          <pc:sldMk cId="3974005570" sldId="270"/>
        </pc:sldMkLst>
        <pc:spChg chg="mod">
          <ac:chgData name="Jeremy Singer" userId="S::fx1776@wayne.edu::09fe777a-7896-4cd9-9589-fd69d8820884" providerId="AD" clId="Web-{3F860B26-AEAC-AD05-EC81-2E5082D2B4FD}" dt="2023-10-06T16:19:33.511" v="3891" actId="20577"/>
          <ac:spMkLst>
            <pc:docMk/>
            <pc:sldMk cId="3974005570" sldId="270"/>
            <ac:spMk id="2" creationId="{5D89CCAE-B712-C50E-271A-005195FBF447}"/>
          </ac:spMkLst>
        </pc:spChg>
        <pc:spChg chg="mod">
          <ac:chgData name="Jeremy Singer" userId="S::fx1776@wayne.edu::09fe777a-7896-4cd9-9589-fd69d8820884" providerId="AD" clId="Web-{3F860B26-AEAC-AD05-EC81-2E5082D2B4FD}" dt="2023-10-06T16:29:42.121" v="4564" actId="20577"/>
          <ac:spMkLst>
            <pc:docMk/>
            <pc:sldMk cId="3974005570" sldId="270"/>
            <ac:spMk id="3" creationId="{592D6120-B72C-9EC2-0B43-0F9A572BB6A9}"/>
          </ac:spMkLst>
        </pc:spChg>
        <pc:spChg chg="add mod">
          <ac:chgData name="Jeremy Singer" userId="S::fx1776@wayne.edu::09fe777a-7896-4cd9-9589-fd69d8820884" providerId="AD" clId="Web-{3F860B26-AEAC-AD05-EC81-2E5082D2B4FD}" dt="2023-10-06T16:17:55.790" v="3739" actId="1076"/>
          <ac:spMkLst>
            <pc:docMk/>
            <pc:sldMk cId="3974005570" sldId="270"/>
            <ac:spMk id="5" creationId="{E0E4E4BC-2B97-868A-64C7-1200F3D42DE7}"/>
          </ac:spMkLst>
        </pc:spChg>
        <pc:spChg chg="add mod">
          <ac:chgData name="Jeremy Singer" userId="S::fx1776@wayne.edu::09fe777a-7896-4cd9-9589-fd69d8820884" providerId="AD" clId="Web-{3F860B26-AEAC-AD05-EC81-2E5082D2B4FD}" dt="2023-10-06T16:30:36.029" v="4584" actId="20577"/>
          <ac:spMkLst>
            <pc:docMk/>
            <pc:sldMk cId="3974005570" sldId="270"/>
            <ac:spMk id="7" creationId="{3FE06A8A-B824-8601-3C87-1694C446F180}"/>
          </ac:spMkLst>
        </pc:spChg>
        <pc:spChg chg="add mod">
          <ac:chgData name="Jeremy Singer" userId="S::fx1776@wayne.edu::09fe777a-7896-4cd9-9589-fd69d8820884" providerId="AD" clId="Web-{3F860B26-AEAC-AD05-EC81-2E5082D2B4FD}" dt="2023-10-06T16:30:10.778" v="4577"/>
          <ac:spMkLst>
            <pc:docMk/>
            <pc:sldMk cId="3974005570" sldId="270"/>
            <ac:spMk id="9" creationId="{93520EC7-27F3-FAC9-E372-1D5B615B0F72}"/>
          </ac:spMkLst>
        </pc:spChg>
        <pc:cxnChg chg="add mod">
          <ac:chgData name="Jeremy Singer" userId="S::fx1776@wayne.edu::09fe777a-7896-4cd9-9589-fd69d8820884" providerId="AD" clId="Web-{3F860B26-AEAC-AD05-EC81-2E5082D2B4FD}" dt="2023-10-06T16:17:55.821" v="3741" actId="1076"/>
          <ac:cxnSpMkLst>
            <pc:docMk/>
            <pc:sldMk cId="3974005570" sldId="270"/>
            <ac:cxnSpMk id="8" creationId="{2761F73E-BBB7-B6F7-3858-E2ABBA1EE93B}"/>
          </ac:cxnSpMkLst>
        </pc:cxnChg>
      </pc:sldChg>
      <pc:sldChg chg="add del replId">
        <pc:chgData name="Jeremy Singer" userId="S::fx1776@wayne.edu::09fe777a-7896-4cd9-9589-fd69d8820884" providerId="AD" clId="Web-{3F860B26-AEAC-AD05-EC81-2E5082D2B4FD}" dt="2023-10-06T14:38:38.365" v="21"/>
        <pc:sldMkLst>
          <pc:docMk/>
          <pc:sldMk cId="521003855" sldId="271"/>
        </pc:sldMkLst>
      </pc:sldChg>
      <pc:sldChg chg="modSp add del replId">
        <pc:chgData name="Jeremy Singer" userId="S::fx1776@wayne.edu::09fe777a-7896-4cd9-9589-fd69d8820884" providerId="AD" clId="Web-{3F860B26-AEAC-AD05-EC81-2E5082D2B4FD}" dt="2023-10-06T14:45:30.298" v="89"/>
        <pc:sldMkLst>
          <pc:docMk/>
          <pc:sldMk cId="2325774004" sldId="271"/>
        </pc:sldMkLst>
        <pc:spChg chg="mod">
          <ac:chgData name="Jeremy Singer" userId="S::fx1776@wayne.edu::09fe777a-7896-4cd9-9589-fd69d8820884" providerId="AD" clId="Web-{3F860B26-AEAC-AD05-EC81-2E5082D2B4FD}" dt="2023-10-06T14:45:26.001" v="88" actId="20577"/>
          <ac:spMkLst>
            <pc:docMk/>
            <pc:sldMk cId="2325774004" sldId="271"/>
            <ac:spMk id="8" creationId="{8FBE114A-7D41-0249-A600-AB427917F836}"/>
          </ac:spMkLst>
        </pc:spChg>
      </pc:sldChg>
      <pc:sldChg chg="modSp del modNotes">
        <pc:chgData name="Jeremy Singer" userId="S::fx1776@wayne.edu::09fe777a-7896-4cd9-9589-fd69d8820884" providerId="AD" clId="Web-{3F860B26-AEAC-AD05-EC81-2E5082D2B4FD}" dt="2023-10-06T15:22:00.856" v="1051"/>
        <pc:sldMkLst>
          <pc:docMk/>
          <pc:sldMk cId="2812865046" sldId="271"/>
        </pc:sldMkLst>
        <pc:spChg chg="mod">
          <ac:chgData name="Jeremy Singer" userId="S::fx1776@wayne.edu::09fe777a-7896-4cd9-9589-fd69d8820884" providerId="AD" clId="Web-{3F860B26-AEAC-AD05-EC81-2E5082D2B4FD}" dt="2023-10-06T14:49:30.007" v="538" actId="20577"/>
          <ac:spMkLst>
            <pc:docMk/>
            <pc:sldMk cId="2812865046" sldId="271"/>
            <ac:spMk id="3" creationId="{17BFC1D5-EB3C-3A90-27C2-DEE93D84CA46}"/>
          </ac:spMkLst>
        </pc:spChg>
      </pc:sldChg>
      <pc:sldChg chg="addSp delSp modSp new ord">
        <pc:chgData name="Jeremy Singer" userId="S::fx1776@wayne.edu::09fe777a-7896-4cd9-9589-fd69d8820884" providerId="AD" clId="Web-{3F860B26-AEAC-AD05-EC81-2E5082D2B4FD}" dt="2023-10-06T15:34:01.813" v="1209" actId="20577"/>
        <pc:sldMkLst>
          <pc:docMk/>
          <pc:sldMk cId="3339987047" sldId="272"/>
        </pc:sldMkLst>
        <pc:spChg chg="mod">
          <ac:chgData name="Jeremy Singer" userId="S::fx1776@wayne.edu::09fe777a-7896-4cd9-9589-fd69d8820884" providerId="AD" clId="Web-{3F860B26-AEAC-AD05-EC81-2E5082D2B4FD}" dt="2023-10-06T15:34:01.813" v="1209" actId="20577"/>
          <ac:spMkLst>
            <pc:docMk/>
            <pc:sldMk cId="3339987047" sldId="272"/>
            <ac:spMk id="2" creationId="{81DCF559-DC14-5A8E-753D-02EE90EC2912}"/>
          </ac:spMkLst>
        </pc:spChg>
        <pc:spChg chg="del">
          <ac:chgData name="Jeremy Singer" userId="S::fx1776@wayne.edu::09fe777a-7896-4cd9-9589-fd69d8820884" providerId="AD" clId="Web-{3F860B26-AEAC-AD05-EC81-2E5082D2B4FD}" dt="2023-10-06T14:49:57.914" v="542"/>
          <ac:spMkLst>
            <pc:docMk/>
            <pc:sldMk cId="3339987047" sldId="272"/>
            <ac:spMk id="3" creationId="{BB255089-EFCD-C6E6-F0E2-1181B5809A9E}"/>
          </ac:spMkLst>
        </pc:spChg>
        <pc:picChg chg="add mod modCrop">
          <ac:chgData name="Jeremy Singer" userId="S::fx1776@wayne.edu::09fe777a-7896-4cd9-9589-fd69d8820884" providerId="AD" clId="Web-{3F860B26-AEAC-AD05-EC81-2E5082D2B4FD}" dt="2023-10-06T15:20:13.072" v="982" actId="1076"/>
          <ac:picMkLst>
            <pc:docMk/>
            <pc:sldMk cId="3339987047" sldId="272"/>
            <ac:picMk id="4" creationId="{32B20666-D27B-2D0D-1022-3E70B71FC2BD}"/>
          </ac:picMkLst>
        </pc:picChg>
      </pc:sldChg>
      <pc:sldChg chg="delSp modSp add del replId modNotes">
        <pc:chgData name="Jeremy Singer" userId="S::fx1776@wayne.edu::09fe777a-7896-4cd9-9589-fd69d8820884" providerId="AD" clId="Web-{3F860B26-AEAC-AD05-EC81-2E5082D2B4FD}" dt="2023-10-06T15:22:00.856" v="1049"/>
        <pc:sldMkLst>
          <pc:docMk/>
          <pc:sldMk cId="3918469212" sldId="273"/>
        </pc:sldMkLst>
        <pc:spChg chg="mod">
          <ac:chgData name="Jeremy Singer" userId="S::fx1776@wayne.edu::09fe777a-7896-4cd9-9589-fd69d8820884" providerId="AD" clId="Web-{3F860B26-AEAC-AD05-EC81-2E5082D2B4FD}" dt="2023-10-06T15:21:33.028" v="1028" actId="20577"/>
          <ac:spMkLst>
            <pc:docMk/>
            <pc:sldMk cId="3918469212" sldId="273"/>
            <ac:spMk id="5" creationId="{47DC7D44-49BB-A0FA-96C9-D1398BBFE338}"/>
          </ac:spMkLst>
        </pc:spChg>
        <pc:spChg chg="del">
          <ac:chgData name="Jeremy Singer" userId="S::fx1776@wayne.edu::09fe777a-7896-4cd9-9589-fd69d8820884" providerId="AD" clId="Web-{3F860B26-AEAC-AD05-EC81-2E5082D2B4FD}" dt="2023-10-06T14:51:16.854" v="571"/>
          <ac:spMkLst>
            <pc:docMk/>
            <pc:sldMk cId="3918469212" sldId="273"/>
            <ac:spMk id="8" creationId="{8FBE114A-7D41-0249-A600-AB427917F836}"/>
          </ac:spMkLst>
        </pc:spChg>
        <pc:graphicFrameChg chg="del mod modGraphic">
          <ac:chgData name="Jeremy Singer" userId="S::fx1776@wayne.edu::09fe777a-7896-4cd9-9589-fd69d8820884" providerId="AD" clId="Web-{3F860B26-AEAC-AD05-EC81-2E5082D2B4FD}" dt="2023-10-06T14:51:16.604" v="570"/>
          <ac:graphicFrameMkLst>
            <pc:docMk/>
            <pc:sldMk cId="3918469212" sldId="273"/>
            <ac:graphicFrameMk id="4" creationId="{268125BF-B7A1-A97E-440D-81A5750F2618}"/>
          </ac:graphicFrameMkLst>
        </pc:graphicFrameChg>
      </pc:sldChg>
      <pc:sldChg chg="modNotes">
        <pc:chgData name="Jeremy Singer" userId="S::fx1776@wayne.edu::09fe777a-7896-4cd9-9589-fd69d8820884" providerId="AD" clId="Web-{3F860B26-AEAC-AD05-EC81-2E5082D2B4FD}" dt="2023-10-06T15:00:22.619" v="759"/>
        <pc:sldMkLst>
          <pc:docMk/>
          <pc:sldMk cId="1863526566" sldId="274"/>
        </pc:sldMkLst>
      </pc:sldChg>
      <pc:sldChg chg="new del ord modNotes">
        <pc:chgData name="Jeremy Singer" userId="S::fx1776@wayne.edu::09fe777a-7896-4cd9-9589-fd69d8820884" providerId="AD" clId="Web-{3F860B26-AEAC-AD05-EC81-2E5082D2B4FD}" dt="2023-10-06T16:07:53.664" v="3289"/>
        <pc:sldMkLst>
          <pc:docMk/>
          <pc:sldMk cId="2475553059" sldId="274"/>
        </pc:sldMkLst>
      </pc:sldChg>
      <pc:sldChg chg="new del modNotes">
        <pc:chgData name="Jeremy Singer" userId="S::fx1776@wayne.edu::09fe777a-7896-4cd9-9589-fd69d8820884" providerId="AD" clId="Web-{3F860B26-AEAC-AD05-EC81-2E5082D2B4FD}" dt="2023-10-06T16:04:45.472" v="3094"/>
        <pc:sldMkLst>
          <pc:docMk/>
          <pc:sldMk cId="3203852874" sldId="275"/>
        </pc:sldMkLst>
      </pc:sldChg>
      <pc:sldChg chg="delSp modSp add del replId modNotes">
        <pc:chgData name="Jeremy Singer" userId="S::fx1776@wayne.edu::09fe777a-7896-4cd9-9589-fd69d8820884" providerId="AD" clId="Web-{3F860B26-AEAC-AD05-EC81-2E5082D2B4FD}" dt="2023-10-06T15:22:00.856" v="1050"/>
        <pc:sldMkLst>
          <pc:docMk/>
          <pc:sldMk cId="1500303853" sldId="277"/>
        </pc:sldMkLst>
        <pc:spChg chg="mod">
          <ac:chgData name="Jeremy Singer" userId="S::fx1776@wayne.edu::09fe777a-7896-4cd9-9589-fd69d8820884" providerId="AD" clId="Web-{3F860B26-AEAC-AD05-EC81-2E5082D2B4FD}" dt="2023-10-06T15:21:43.715" v="1047" actId="20577"/>
          <ac:spMkLst>
            <pc:docMk/>
            <pc:sldMk cId="1500303853" sldId="277"/>
            <ac:spMk id="5" creationId="{47DC7D44-49BB-A0FA-96C9-D1398BBFE338}"/>
          </ac:spMkLst>
        </pc:spChg>
        <pc:picChg chg="del">
          <ac:chgData name="Jeremy Singer" userId="S::fx1776@wayne.edu::09fe777a-7896-4cd9-9589-fd69d8820884" providerId="AD" clId="Web-{3F860B26-AEAC-AD05-EC81-2E5082D2B4FD}" dt="2023-10-06T15:20:31.682" v="984"/>
          <ac:picMkLst>
            <pc:docMk/>
            <pc:sldMk cId="1500303853" sldId="277"/>
            <ac:picMk id="3" creationId="{358D9AE9-07DD-9BDD-95FA-DC6AA1EF0963}"/>
          </ac:picMkLst>
        </pc:picChg>
      </pc:sldChg>
      <pc:sldChg chg="addSp modSp add">
        <pc:chgData name="Jeremy Singer" userId="S::fx1776@wayne.edu::09fe777a-7896-4cd9-9589-fd69d8820884" providerId="AD" clId="Web-{3F860B26-AEAC-AD05-EC81-2E5082D2B4FD}" dt="2023-10-06T15:42:14.373" v="1498" actId="20577"/>
        <pc:sldMkLst>
          <pc:docMk/>
          <pc:sldMk cId="2496677596" sldId="277"/>
        </pc:sldMkLst>
        <pc:spChg chg="add mod">
          <ac:chgData name="Jeremy Singer" userId="S::fx1776@wayne.edu::09fe777a-7896-4cd9-9589-fd69d8820884" providerId="AD" clId="Web-{3F860B26-AEAC-AD05-EC81-2E5082D2B4FD}" dt="2023-10-06T15:42:14.373" v="1498" actId="20577"/>
          <ac:spMkLst>
            <pc:docMk/>
            <pc:sldMk cId="2496677596" sldId="277"/>
            <ac:spMk id="4" creationId="{285CEBFE-DEFB-BC97-D986-34D8CB3A3B24}"/>
          </ac:spMkLst>
        </pc:spChg>
      </pc:sldChg>
      <pc:sldChg chg="addSp delSp modSp add modNotes">
        <pc:chgData name="Jeremy Singer" userId="S::fx1776@wayne.edu::09fe777a-7896-4cd9-9589-fd69d8820884" providerId="AD" clId="Web-{3F860B26-AEAC-AD05-EC81-2E5082D2B4FD}" dt="2023-10-06T15:42:06.123" v="1495" actId="20577"/>
        <pc:sldMkLst>
          <pc:docMk/>
          <pc:sldMk cId="2663157812" sldId="278"/>
        </pc:sldMkLst>
        <pc:spChg chg="add mod">
          <ac:chgData name="Jeremy Singer" userId="S::fx1776@wayne.edu::09fe777a-7896-4cd9-9589-fd69d8820884" providerId="AD" clId="Web-{3F860B26-AEAC-AD05-EC81-2E5082D2B4FD}" dt="2023-10-06T15:42:06.123" v="1495" actId="20577"/>
          <ac:spMkLst>
            <pc:docMk/>
            <pc:sldMk cId="2663157812" sldId="278"/>
            <ac:spMk id="4" creationId="{4E379375-2CBA-88C2-0F00-F21CB28DB922}"/>
          </ac:spMkLst>
        </pc:spChg>
        <pc:spChg chg="mod">
          <ac:chgData name="Jeremy Singer" userId="S::fx1776@wayne.edu::09fe777a-7896-4cd9-9589-fd69d8820884" providerId="AD" clId="Web-{3F860B26-AEAC-AD05-EC81-2E5082D2B4FD}" dt="2023-10-06T15:38:28.742" v="1218" actId="20577"/>
          <ac:spMkLst>
            <pc:docMk/>
            <pc:sldMk cId="2663157812" sldId="278"/>
            <ac:spMk id="5" creationId="{47DC7D44-49BB-A0FA-96C9-D1398BBFE338}"/>
          </ac:spMkLst>
        </pc:spChg>
        <pc:picChg chg="add del mod">
          <ac:chgData name="Jeremy Singer" userId="S::fx1776@wayne.edu::09fe777a-7896-4cd9-9589-fd69d8820884" providerId="AD" clId="Web-{3F860B26-AEAC-AD05-EC81-2E5082D2B4FD}" dt="2023-10-06T15:41:07.871" v="1373"/>
          <ac:picMkLst>
            <pc:docMk/>
            <pc:sldMk cId="2663157812" sldId="278"/>
            <ac:picMk id="2" creationId="{097AA80C-6F6D-D4B1-6917-3572C28006E5}"/>
          </ac:picMkLst>
        </pc:picChg>
        <pc:picChg chg="add mod">
          <ac:chgData name="Jeremy Singer" userId="S::fx1776@wayne.edu::09fe777a-7896-4cd9-9589-fd69d8820884" providerId="AD" clId="Web-{3F860B26-AEAC-AD05-EC81-2E5082D2B4FD}" dt="2023-10-06T15:41:13.512" v="1376" actId="14100"/>
          <ac:picMkLst>
            <pc:docMk/>
            <pc:sldMk cId="2663157812" sldId="278"/>
            <ac:picMk id="6" creationId="{242DF716-3C4A-DEC3-C010-87FFBC42C8AD}"/>
          </ac:picMkLst>
        </pc:picChg>
      </pc:sldChg>
      <pc:sldChg chg="modSp add ord">
        <pc:chgData name="Jeremy Singer" userId="S::fx1776@wayne.edu::09fe777a-7896-4cd9-9589-fd69d8820884" providerId="AD" clId="Web-{3F860B26-AEAC-AD05-EC81-2E5082D2B4FD}" dt="2023-10-06T16:03:02.016" v="3073" actId="20577"/>
        <pc:sldMkLst>
          <pc:docMk/>
          <pc:sldMk cId="971332988" sldId="279"/>
        </pc:sldMkLst>
        <pc:spChg chg="mod">
          <ac:chgData name="Jeremy Singer" userId="S::fx1776@wayne.edu::09fe777a-7896-4cd9-9589-fd69d8820884" providerId="AD" clId="Web-{3F860B26-AEAC-AD05-EC81-2E5082D2B4FD}" dt="2023-10-06T15:33:53.625" v="1206" actId="20577"/>
          <ac:spMkLst>
            <pc:docMk/>
            <pc:sldMk cId="971332988" sldId="279"/>
            <ac:spMk id="2" creationId="{6D668D07-056B-A32F-88DF-96362EFF39F8}"/>
          </ac:spMkLst>
        </pc:spChg>
        <pc:spChg chg="mod">
          <ac:chgData name="Jeremy Singer" userId="S::fx1776@wayne.edu::09fe777a-7896-4cd9-9589-fd69d8820884" providerId="AD" clId="Web-{3F860B26-AEAC-AD05-EC81-2E5082D2B4FD}" dt="2023-10-06T16:03:02.016" v="3073" actId="20577"/>
          <ac:spMkLst>
            <pc:docMk/>
            <pc:sldMk cId="971332988" sldId="279"/>
            <ac:spMk id="3" creationId="{17BFC1D5-EB3C-3A90-27C2-DEE93D84CA46}"/>
          </ac:spMkLst>
        </pc:spChg>
      </pc:sldChg>
      <pc:sldChg chg="delSp modSp add replId">
        <pc:chgData name="Jeremy Singer" userId="S::fx1776@wayne.edu::09fe777a-7896-4cd9-9589-fd69d8820884" providerId="AD" clId="Web-{3F860B26-AEAC-AD05-EC81-2E5082D2B4FD}" dt="2023-10-06T16:30:20.325" v="4579" actId="1076"/>
        <pc:sldMkLst>
          <pc:docMk/>
          <pc:sldMk cId="3640081547" sldId="280"/>
        </pc:sldMkLst>
        <pc:spChg chg="mod">
          <ac:chgData name="Jeremy Singer" userId="S::fx1776@wayne.edu::09fe777a-7896-4cd9-9589-fd69d8820884" providerId="AD" clId="Web-{3F860B26-AEAC-AD05-EC81-2E5082D2B4FD}" dt="2023-10-06T16:19:39.386" v="3897" actId="20577"/>
          <ac:spMkLst>
            <pc:docMk/>
            <pc:sldMk cId="3640081547" sldId="280"/>
            <ac:spMk id="2" creationId="{5D89CCAE-B712-C50E-271A-005195FBF447}"/>
          </ac:spMkLst>
        </pc:spChg>
        <pc:spChg chg="mod">
          <ac:chgData name="Jeremy Singer" userId="S::fx1776@wayne.edu::09fe777a-7896-4cd9-9589-fd69d8820884" providerId="AD" clId="Web-{3F860B26-AEAC-AD05-EC81-2E5082D2B4FD}" dt="2023-10-06T16:25:04.348" v="4009" actId="20577"/>
          <ac:spMkLst>
            <pc:docMk/>
            <pc:sldMk cId="3640081547" sldId="280"/>
            <ac:spMk id="3" creationId="{592D6120-B72C-9EC2-0B43-0F9A572BB6A9}"/>
          </ac:spMkLst>
        </pc:spChg>
        <pc:spChg chg="del">
          <ac:chgData name="Jeremy Singer" userId="S::fx1776@wayne.edu::09fe777a-7896-4cd9-9589-fd69d8820884" providerId="AD" clId="Web-{3F860B26-AEAC-AD05-EC81-2E5082D2B4FD}" dt="2023-10-06T16:19:58.918" v="3901"/>
          <ac:spMkLst>
            <pc:docMk/>
            <pc:sldMk cId="3640081547" sldId="280"/>
            <ac:spMk id="5" creationId="{E0E4E4BC-2B97-868A-64C7-1200F3D42DE7}"/>
          </ac:spMkLst>
        </pc:spChg>
        <pc:spChg chg="del mod">
          <ac:chgData name="Jeremy Singer" userId="S::fx1776@wayne.edu::09fe777a-7896-4cd9-9589-fd69d8820884" providerId="AD" clId="Web-{3F860B26-AEAC-AD05-EC81-2E5082D2B4FD}" dt="2023-10-06T16:19:56.699" v="3900"/>
          <ac:spMkLst>
            <pc:docMk/>
            <pc:sldMk cId="3640081547" sldId="280"/>
            <ac:spMk id="7" creationId="{3FE06A8A-B824-8601-3C87-1694C446F180}"/>
          </ac:spMkLst>
        </pc:spChg>
        <pc:spChg chg="mod">
          <ac:chgData name="Jeremy Singer" userId="S::fx1776@wayne.edu::09fe777a-7896-4cd9-9589-fd69d8820884" providerId="AD" clId="Web-{3F860B26-AEAC-AD05-EC81-2E5082D2B4FD}" dt="2023-10-06T16:30:20.325" v="4579" actId="1076"/>
          <ac:spMkLst>
            <pc:docMk/>
            <pc:sldMk cId="3640081547" sldId="280"/>
            <ac:spMk id="9" creationId="{93520EC7-27F3-FAC9-E372-1D5B615B0F72}"/>
          </ac:spMkLst>
        </pc:spChg>
        <pc:cxnChg chg="del">
          <ac:chgData name="Jeremy Singer" userId="S::fx1776@wayne.edu::09fe777a-7896-4cd9-9589-fd69d8820884" providerId="AD" clId="Web-{3F860B26-AEAC-AD05-EC81-2E5082D2B4FD}" dt="2023-10-06T16:19:54.652" v="3899"/>
          <ac:cxnSpMkLst>
            <pc:docMk/>
            <pc:sldMk cId="3640081547" sldId="280"/>
            <ac:cxnSpMk id="8" creationId="{2761F73E-BBB7-B6F7-3858-E2ABBA1EE93B}"/>
          </ac:cxnSpMkLst>
        </pc:cxnChg>
      </pc:sldChg>
      <pc:sldChg chg="addSp delSp modSp add replId">
        <pc:chgData name="Jeremy Singer" userId="S::fx1776@wayne.edu::09fe777a-7896-4cd9-9589-fd69d8820884" providerId="AD" clId="Web-{3F860B26-AEAC-AD05-EC81-2E5082D2B4FD}" dt="2023-10-06T16:31:38.249" v="4602" actId="20577"/>
        <pc:sldMkLst>
          <pc:docMk/>
          <pc:sldMk cId="2329601674" sldId="281"/>
        </pc:sldMkLst>
        <pc:spChg chg="del">
          <ac:chgData name="Jeremy Singer" userId="S::fx1776@wayne.edu::09fe777a-7896-4cd9-9589-fd69d8820884" providerId="AD" clId="Web-{3F860B26-AEAC-AD05-EC81-2E5082D2B4FD}" dt="2023-10-06T16:31:37.108" v="4587"/>
          <ac:spMkLst>
            <pc:docMk/>
            <pc:sldMk cId="2329601674" sldId="281"/>
            <ac:spMk id="2" creationId="{70954782-AE27-B56A-86A0-8A5F17831427}"/>
          </ac:spMkLst>
        </pc:spChg>
        <pc:spChg chg="add mod">
          <ac:chgData name="Jeremy Singer" userId="S::fx1776@wayne.edu::09fe777a-7896-4cd9-9589-fd69d8820884" providerId="AD" clId="Web-{3F860B26-AEAC-AD05-EC81-2E5082D2B4FD}" dt="2023-10-06T16:31:37.046" v="4586"/>
          <ac:spMkLst>
            <pc:docMk/>
            <pc:sldMk cId="2329601674" sldId="281"/>
            <ac:spMk id="5" creationId="{10F1E3AB-393A-C59A-7628-700E3F5CE06C}"/>
          </ac:spMkLst>
        </pc:spChg>
        <pc:spChg chg="add mod">
          <ac:chgData name="Jeremy Singer" userId="S::fx1776@wayne.edu::09fe777a-7896-4cd9-9589-fd69d8820884" providerId="AD" clId="Web-{3F860B26-AEAC-AD05-EC81-2E5082D2B4FD}" dt="2023-10-06T16:31:37.108" v="4587"/>
          <ac:spMkLst>
            <pc:docMk/>
            <pc:sldMk cId="2329601674" sldId="281"/>
            <ac:spMk id="7" creationId="{882DA66C-29EE-2B13-CBE8-E8C2AB80F379}"/>
          </ac:spMkLst>
        </pc:spChg>
        <pc:spChg chg="add mod">
          <ac:chgData name="Jeremy Singer" userId="S::fx1776@wayne.edu::09fe777a-7896-4cd9-9589-fd69d8820884" providerId="AD" clId="Web-{3F860B26-AEAC-AD05-EC81-2E5082D2B4FD}" dt="2023-10-06T16:31:38.249" v="4602" actId="20577"/>
          <ac:spMkLst>
            <pc:docMk/>
            <pc:sldMk cId="2329601674" sldId="281"/>
            <ac:spMk id="9" creationId="{10682408-A063-FB91-FB40-B016E7DD614C}"/>
          </ac:spMkLst>
        </pc:spChg>
        <pc:graphicFrameChg chg="del">
          <ac:chgData name="Jeremy Singer" userId="S::fx1776@wayne.edu::09fe777a-7896-4cd9-9589-fd69d8820884" providerId="AD" clId="Web-{3F860B26-AEAC-AD05-EC81-2E5082D2B4FD}" dt="2023-10-06T16:31:37.046" v="4586"/>
          <ac:graphicFrameMkLst>
            <pc:docMk/>
            <pc:sldMk cId="2329601674" sldId="281"/>
            <ac:graphicFrameMk id="4" creationId="{ACE1405A-ECB8-3842-94B6-7687FC40BEF9}"/>
          </ac:graphicFrameMkLst>
        </pc:graphicFrameChg>
      </pc:sldChg>
    </pc:docChg>
  </pc:docChgLst>
  <pc:docChgLst>
    <pc:chgData name="Sarah Lenhoff" userId="5f0661aa-fa5a-443f-8b9e-a15942fd53df" providerId="ADAL" clId="{4D0F2D94-C47F-094E-92A5-1833221880D5}"/>
    <pc:docChg chg="undo custSel addSld delSld modSld delMainMaster modMainMaster">
      <pc:chgData name="Sarah Lenhoff" userId="5f0661aa-fa5a-443f-8b9e-a15942fd53df" providerId="ADAL" clId="{4D0F2D94-C47F-094E-92A5-1833221880D5}" dt="2023-11-11T12:49:45.746" v="482" actId="20577"/>
      <pc:docMkLst>
        <pc:docMk/>
      </pc:docMkLst>
      <pc:sldChg chg="del">
        <pc:chgData name="Sarah Lenhoff" userId="5f0661aa-fa5a-443f-8b9e-a15942fd53df" providerId="ADAL" clId="{4D0F2D94-C47F-094E-92A5-1833221880D5}" dt="2023-11-08T15:47:39.671" v="75" actId="2696"/>
        <pc:sldMkLst>
          <pc:docMk/>
          <pc:sldMk cId="3367463742" sldId="256"/>
        </pc:sldMkLst>
      </pc:sldChg>
      <pc:sldChg chg="modSp mod">
        <pc:chgData name="Sarah Lenhoff" userId="5f0661aa-fa5a-443f-8b9e-a15942fd53df" providerId="ADAL" clId="{4D0F2D94-C47F-094E-92A5-1833221880D5}" dt="2023-11-08T15:48:52.456" v="244" actId="20577"/>
        <pc:sldMkLst>
          <pc:docMk/>
          <pc:sldMk cId="1483798018" sldId="257"/>
        </pc:sldMkLst>
        <pc:spChg chg="mod">
          <ac:chgData name="Sarah Lenhoff" userId="5f0661aa-fa5a-443f-8b9e-a15942fd53df" providerId="ADAL" clId="{4D0F2D94-C47F-094E-92A5-1833221880D5}" dt="2023-11-08T15:48:52.456" v="244" actId="20577"/>
          <ac:spMkLst>
            <pc:docMk/>
            <pc:sldMk cId="1483798018" sldId="257"/>
            <ac:spMk id="3" creationId="{99AF6EC6-EA36-8B42-99AF-9A7BE1F81DC8}"/>
          </ac:spMkLst>
        </pc:spChg>
      </pc:sldChg>
      <pc:sldChg chg="modSp add mod">
        <pc:chgData name="Sarah Lenhoff" userId="5f0661aa-fa5a-443f-8b9e-a15942fd53df" providerId="ADAL" clId="{4D0F2D94-C47F-094E-92A5-1833221880D5}" dt="2023-11-10T12:17:43.113" v="328" actId="27636"/>
        <pc:sldMkLst>
          <pc:docMk/>
          <pc:sldMk cId="2398948463" sldId="258"/>
        </pc:sldMkLst>
        <pc:spChg chg="mod">
          <ac:chgData name="Sarah Lenhoff" userId="5f0661aa-fa5a-443f-8b9e-a15942fd53df" providerId="ADAL" clId="{4D0F2D94-C47F-094E-92A5-1833221880D5}" dt="2023-11-10T12:17:26.824" v="324" actId="20577"/>
          <ac:spMkLst>
            <pc:docMk/>
            <pc:sldMk cId="2398948463" sldId="258"/>
            <ac:spMk id="2" creationId="{279ED34D-4515-11AE-0AF7-2FEAD7927691}"/>
          </ac:spMkLst>
        </pc:spChg>
        <pc:spChg chg="mod">
          <ac:chgData name="Sarah Lenhoff" userId="5f0661aa-fa5a-443f-8b9e-a15942fd53df" providerId="ADAL" clId="{4D0F2D94-C47F-094E-92A5-1833221880D5}" dt="2023-11-10T12:17:43.113" v="328" actId="27636"/>
          <ac:spMkLst>
            <pc:docMk/>
            <pc:sldMk cId="2398948463" sldId="258"/>
            <ac:spMk id="3" creationId="{5248F363-19BD-E08A-6565-10A144A4D512}"/>
          </ac:spMkLst>
        </pc:spChg>
      </pc:sldChg>
      <pc:sldChg chg="modSp del mod">
        <pc:chgData name="Sarah Lenhoff" userId="5f0661aa-fa5a-443f-8b9e-a15942fd53df" providerId="ADAL" clId="{4D0F2D94-C47F-094E-92A5-1833221880D5}" dt="2023-11-10T12:17:13.908" v="304" actId="2696"/>
        <pc:sldMkLst>
          <pc:docMk/>
          <pc:sldMk cId="4069585243" sldId="258"/>
        </pc:sldMkLst>
        <pc:spChg chg="mod">
          <ac:chgData name="Sarah Lenhoff" userId="5f0661aa-fa5a-443f-8b9e-a15942fd53df" providerId="ADAL" clId="{4D0F2D94-C47F-094E-92A5-1833221880D5}" dt="2023-11-10T05:02:50.706" v="251" actId="20577"/>
          <ac:spMkLst>
            <pc:docMk/>
            <pc:sldMk cId="4069585243" sldId="258"/>
            <ac:spMk id="3" creationId="{5248F363-19BD-E08A-6565-10A144A4D512}"/>
          </ac:spMkLst>
        </pc:spChg>
      </pc:sldChg>
      <pc:sldChg chg="modSp mod">
        <pc:chgData name="Sarah Lenhoff" userId="5f0661aa-fa5a-443f-8b9e-a15942fd53df" providerId="ADAL" clId="{4D0F2D94-C47F-094E-92A5-1833221880D5}" dt="2023-11-10T05:04:24.346" v="252" actId="115"/>
        <pc:sldMkLst>
          <pc:docMk/>
          <pc:sldMk cId="3421928721" sldId="261"/>
        </pc:sldMkLst>
        <pc:spChg chg="mod">
          <ac:chgData name="Sarah Lenhoff" userId="5f0661aa-fa5a-443f-8b9e-a15942fd53df" providerId="ADAL" clId="{4D0F2D94-C47F-094E-92A5-1833221880D5}" dt="2023-11-10T05:04:24.346" v="252" actId="115"/>
          <ac:spMkLst>
            <pc:docMk/>
            <pc:sldMk cId="3421928721" sldId="261"/>
            <ac:spMk id="3" creationId="{3E0E0214-BDC6-98BA-4985-08297EAD0817}"/>
          </ac:spMkLst>
        </pc:spChg>
      </pc:sldChg>
      <pc:sldChg chg="modSp mod">
        <pc:chgData name="Sarah Lenhoff" userId="5f0661aa-fa5a-443f-8b9e-a15942fd53df" providerId="ADAL" clId="{4D0F2D94-C47F-094E-92A5-1833221880D5}" dt="2023-11-10T05:11:24.276" v="303" actId="20577"/>
        <pc:sldMkLst>
          <pc:docMk/>
          <pc:sldMk cId="3684106770" sldId="262"/>
        </pc:sldMkLst>
        <pc:spChg chg="mod">
          <ac:chgData name="Sarah Lenhoff" userId="5f0661aa-fa5a-443f-8b9e-a15942fd53df" providerId="ADAL" clId="{4D0F2D94-C47F-094E-92A5-1833221880D5}" dt="2023-11-10T05:11:24.276" v="303" actId="20577"/>
          <ac:spMkLst>
            <pc:docMk/>
            <pc:sldMk cId="3684106770" sldId="262"/>
            <ac:spMk id="3" creationId="{592D6120-B72C-9EC2-0B43-0F9A572BB6A9}"/>
          </ac:spMkLst>
        </pc:spChg>
      </pc:sldChg>
      <pc:sldChg chg="addSp modSp mod modAnim">
        <pc:chgData name="Sarah Lenhoff" userId="5f0661aa-fa5a-443f-8b9e-a15942fd53df" providerId="ADAL" clId="{4D0F2D94-C47F-094E-92A5-1833221880D5}" dt="2023-11-10T05:09:40.383" v="259"/>
        <pc:sldMkLst>
          <pc:docMk/>
          <pc:sldMk cId="1431421781" sldId="263"/>
        </pc:sldMkLst>
        <pc:spChg chg="add mod">
          <ac:chgData name="Sarah Lenhoff" userId="5f0661aa-fa5a-443f-8b9e-a15942fd53df" providerId="ADAL" clId="{4D0F2D94-C47F-094E-92A5-1833221880D5}" dt="2023-11-10T05:09:29.480" v="258" actId="171"/>
          <ac:spMkLst>
            <pc:docMk/>
            <pc:sldMk cId="1431421781" sldId="263"/>
            <ac:spMk id="3" creationId="{DEFA70E9-7922-7F87-E480-3DE21E3DE0F2}"/>
          </ac:spMkLst>
        </pc:spChg>
      </pc:sldChg>
      <pc:sldChg chg="addSp modSp mod">
        <pc:chgData name="Sarah Lenhoff" userId="5f0661aa-fa5a-443f-8b9e-a15942fd53df" providerId="ADAL" clId="{4D0F2D94-C47F-094E-92A5-1833221880D5}" dt="2023-11-11T12:45:39.123" v="474" actId="1035"/>
        <pc:sldMkLst>
          <pc:docMk/>
          <pc:sldMk cId="52038051" sldId="265"/>
        </pc:sldMkLst>
        <pc:spChg chg="add mod">
          <ac:chgData name="Sarah Lenhoff" userId="5f0661aa-fa5a-443f-8b9e-a15942fd53df" providerId="ADAL" clId="{4D0F2D94-C47F-094E-92A5-1833221880D5}" dt="2023-11-11T12:44:11.695" v="464" actId="171"/>
          <ac:spMkLst>
            <pc:docMk/>
            <pc:sldMk cId="52038051" sldId="265"/>
            <ac:spMk id="3" creationId="{DDA22C8F-C06B-08C5-D7B9-A79683C0E1F9}"/>
          </ac:spMkLst>
        </pc:spChg>
        <pc:spChg chg="add mod">
          <ac:chgData name="Sarah Lenhoff" userId="5f0661aa-fa5a-443f-8b9e-a15942fd53df" providerId="ADAL" clId="{4D0F2D94-C47F-094E-92A5-1833221880D5}" dt="2023-11-11T12:45:39.123" v="474" actId="1035"/>
          <ac:spMkLst>
            <pc:docMk/>
            <pc:sldMk cId="52038051" sldId="265"/>
            <ac:spMk id="5" creationId="{77A078A2-1629-59B1-67D5-C297936F8FE3}"/>
          </ac:spMkLst>
        </pc:spChg>
        <pc:spChg chg="add mod">
          <ac:chgData name="Sarah Lenhoff" userId="5f0661aa-fa5a-443f-8b9e-a15942fd53df" providerId="ADAL" clId="{4D0F2D94-C47F-094E-92A5-1833221880D5}" dt="2023-11-11T12:45:39.123" v="474" actId="1035"/>
          <ac:spMkLst>
            <pc:docMk/>
            <pc:sldMk cId="52038051" sldId="265"/>
            <ac:spMk id="6" creationId="{58960EDA-1367-6240-F902-F279A77FFD03}"/>
          </ac:spMkLst>
        </pc:spChg>
        <pc:graphicFrameChg chg="modGraphic">
          <ac:chgData name="Sarah Lenhoff" userId="5f0661aa-fa5a-443f-8b9e-a15942fd53df" providerId="ADAL" clId="{4D0F2D94-C47F-094E-92A5-1833221880D5}" dt="2023-11-11T12:43:36.412" v="462" actId="13926"/>
          <ac:graphicFrameMkLst>
            <pc:docMk/>
            <pc:sldMk cId="52038051" sldId="265"/>
            <ac:graphicFrameMk id="4" creationId="{ACE1405A-ECB8-3842-94B6-7687FC40BEF9}"/>
          </ac:graphicFrameMkLst>
        </pc:graphicFrameChg>
      </pc:sldChg>
      <pc:sldChg chg="modSp mod">
        <pc:chgData name="Sarah Lenhoff" userId="5f0661aa-fa5a-443f-8b9e-a15942fd53df" providerId="ADAL" clId="{4D0F2D94-C47F-094E-92A5-1833221880D5}" dt="2023-11-11T00:22:06.287" v="419" actId="13926"/>
        <pc:sldMkLst>
          <pc:docMk/>
          <pc:sldMk cId="872573516" sldId="267"/>
        </pc:sldMkLst>
        <pc:graphicFrameChg chg="modGraphic">
          <ac:chgData name="Sarah Lenhoff" userId="5f0661aa-fa5a-443f-8b9e-a15942fd53df" providerId="ADAL" clId="{4D0F2D94-C47F-094E-92A5-1833221880D5}" dt="2023-11-11T00:22:06.287" v="419" actId="13926"/>
          <ac:graphicFrameMkLst>
            <pc:docMk/>
            <pc:sldMk cId="872573516" sldId="267"/>
            <ac:graphicFrameMk id="4" creationId="{268125BF-B7A1-A97E-440D-81A5750F2618}"/>
          </ac:graphicFrameMkLst>
        </pc:graphicFrameChg>
      </pc:sldChg>
      <pc:sldChg chg="modSp mod">
        <pc:chgData name="Sarah Lenhoff" userId="5f0661aa-fa5a-443f-8b9e-a15942fd53df" providerId="ADAL" clId="{4D0F2D94-C47F-094E-92A5-1833221880D5}" dt="2023-11-11T00:24:32.122" v="459" actId="313"/>
        <pc:sldMkLst>
          <pc:docMk/>
          <pc:sldMk cId="3127634871" sldId="268"/>
        </pc:sldMkLst>
        <pc:spChg chg="mod">
          <ac:chgData name="Sarah Lenhoff" userId="5f0661aa-fa5a-443f-8b9e-a15942fd53df" providerId="ADAL" clId="{4D0F2D94-C47F-094E-92A5-1833221880D5}" dt="2023-11-11T00:24:32.122" v="459" actId="313"/>
          <ac:spMkLst>
            <pc:docMk/>
            <pc:sldMk cId="3127634871" sldId="268"/>
            <ac:spMk id="3" creationId="{CD675643-CCDA-8062-7211-5B0FCDDDD849}"/>
          </ac:spMkLst>
        </pc:spChg>
      </pc:sldChg>
      <pc:sldChg chg="modSp mod">
        <pc:chgData name="Sarah Lenhoff" userId="5f0661aa-fa5a-443f-8b9e-a15942fd53df" providerId="ADAL" clId="{4D0F2D94-C47F-094E-92A5-1833221880D5}" dt="2023-11-10T05:05:33.291" v="256" actId="27636"/>
        <pc:sldMkLst>
          <pc:docMk/>
          <pc:sldMk cId="3656915444" sldId="269"/>
        </pc:sldMkLst>
        <pc:spChg chg="mod">
          <ac:chgData name="Sarah Lenhoff" userId="5f0661aa-fa5a-443f-8b9e-a15942fd53df" providerId="ADAL" clId="{4D0F2D94-C47F-094E-92A5-1833221880D5}" dt="2023-11-10T05:05:33.291" v="256" actId="27636"/>
          <ac:spMkLst>
            <pc:docMk/>
            <pc:sldMk cId="3656915444" sldId="269"/>
            <ac:spMk id="3" creationId="{25B60E00-5DB4-7FBC-A593-0E549FBB322E}"/>
          </ac:spMkLst>
        </pc:spChg>
      </pc:sldChg>
      <pc:sldChg chg="del">
        <pc:chgData name="Sarah Lenhoff" userId="5f0661aa-fa5a-443f-8b9e-a15942fd53df" providerId="ADAL" clId="{4D0F2D94-C47F-094E-92A5-1833221880D5}" dt="2023-11-11T12:42:00.034" v="460" actId="2696"/>
        <pc:sldMkLst>
          <pc:docMk/>
          <pc:sldMk cId="3339987047" sldId="272"/>
        </pc:sldMkLst>
      </pc:sldChg>
      <pc:sldChg chg="del">
        <pc:chgData name="Sarah Lenhoff" userId="5f0661aa-fa5a-443f-8b9e-a15942fd53df" providerId="ADAL" clId="{4D0F2D94-C47F-094E-92A5-1833221880D5}" dt="2023-11-10T12:17:45.039" v="329" actId="2696"/>
        <pc:sldMkLst>
          <pc:docMk/>
          <pc:sldMk cId="3259137528" sldId="276"/>
        </pc:sldMkLst>
      </pc:sldChg>
      <pc:sldChg chg="modSp mod">
        <pc:chgData name="Sarah Lenhoff" userId="5f0661aa-fa5a-443f-8b9e-a15942fd53df" providerId="ADAL" clId="{4D0F2D94-C47F-094E-92A5-1833221880D5}" dt="2023-11-10T05:10:57.759" v="288" actId="20577"/>
        <pc:sldMkLst>
          <pc:docMk/>
          <pc:sldMk cId="971332988" sldId="279"/>
        </pc:sldMkLst>
        <pc:spChg chg="mod">
          <ac:chgData name="Sarah Lenhoff" userId="5f0661aa-fa5a-443f-8b9e-a15942fd53df" providerId="ADAL" clId="{4D0F2D94-C47F-094E-92A5-1833221880D5}" dt="2023-11-10T05:10:57.759" v="288" actId="20577"/>
          <ac:spMkLst>
            <pc:docMk/>
            <pc:sldMk cId="971332988" sldId="279"/>
            <ac:spMk id="3" creationId="{17BFC1D5-EB3C-3A90-27C2-DEE93D84CA46}"/>
          </ac:spMkLst>
        </pc:spChg>
      </pc:sldChg>
      <pc:sldChg chg="modSp mod">
        <pc:chgData name="Sarah Lenhoff" userId="5f0661aa-fa5a-443f-8b9e-a15942fd53df" providerId="ADAL" clId="{4D0F2D94-C47F-094E-92A5-1833221880D5}" dt="2023-11-11T12:49:10.409" v="480" actId="27636"/>
        <pc:sldMkLst>
          <pc:docMk/>
          <pc:sldMk cId="2254214644" sldId="285"/>
        </pc:sldMkLst>
        <pc:spChg chg="mod">
          <ac:chgData name="Sarah Lenhoff" userId="5f0661aa-fa5a-443f-8b9e-a15942fd53df" providerId="ADAL" clId="{4D0F2D94-C47F-094E-92A5-1833221880D5}" dt="2023-11-11T12:49:10.409" v="480" actId="27636"/>
          <ac:spMkLst>
            <pc:docMk/>
            <pc:sldMk cId="2254214644" sldId="285"/>
            <ac:spMk id="3" creationId="{19BEBB6A-D029-6D25-6C40-44C3D2FC3312}"/>
          </ac:spMkLst>
        </pc:spChg>
      </pc:sldChg>
      <pc:sldChg chg="modSp mod">
        <pc:chgData name="Sarah Lenhoff" userId="5f0661aa-fa5a-443f-8b9e-a15942fd53df" providerId="ADAL" clId="{4D0F2D94-C47F-094E-92A5-1833221880D5}" dt="2023-11-11T12:49:45.746" v="482" actId="20577"/>
        <pc:sldMkLst>
          <pc:docMk/>
          <pc:sldMk cId="2972460264" sldId="288"/>
        </pc:sldMkLst>
        <pc:spChg chg="mod">
          <ac:chgData name="Sarah Lenhoff" userId="5f0661aa-fa5a-443f-8b9e-a15942fd53df" providerId="ADAL" clId="{4D0F2D94-C47F-094E-92A5-1833221880D5}" dt="2023-11-11T12:49:45.746" v="482" actId="20577"/>
          <ac:spMkLst>
            <pc:docMk/>
            <pc:sldMk cId="2972460264" sldId="288"/>
            <ac:spMk id="3" creationId="{19BEBB6A-D029-6D25-6C40-44C3D2FC3312}"/>
          </ac:spMkLst>
        </pc:spChg>
      </pc:sldChg>
      <pc:sldChg chg="modSp mod">
        <pc:chgData name="Sarah Lenhoff" userId="5f0661aa-fa5a-443f-8b9e-a15942fd53df" providerId="ADAL" clId="{4D0F2D94-C47F-094E-92A5-1833221880D5}" dt="2023-11-11T00:21:09.863" v="416" actId="20577"/>
        <pc:sldMkLst>
          <pc:docMk/>
          <pc:sldMk cId="1154286067" sldId="290"/>
        </pc:sldMkLst>
        <pc:spChg chg="mod">
          <ac:chgData name="Sarah Lenhoff" userId="5f0661aa-fa5a-443f-8b9e-a15942fd53df" providerId="ADAL" clId="{4D0F2D94-C47F-094E-92A5-1833221880D5}" dt="2023-11-11T00:21:09.863" v="416" actId="20577"/>
          <ac:spMkLst>
            <pc:docMk/>
            <pc:sldMk cId="1154286067" sldId="290"/>
            <ac:spMk id="3" creationId="{19BEBB6A-D029-6D25-6C40-44C3D2FC3312}"/>
          </ac:spMkLst>
        </pc:spChg>
      </pc:sldChg>
      <pc:sldChg chg="modSp del mod">
        <pc:chgData name="Sarah Lenhoff" userId="5f0661aa-fa5a-443f-8b9e-a15942fd53df" providerId="ADAL" clId="{4D0F2D94-C47F-094E-92A5-1833221880D5}" dt="2023-11-11T12:49:28.953" v="481" actId="2696"/>
        <pc:sldMkLst>
          <pc:docMk/>
          <pc:sldMk cId="3561309769" sldId="291"/>
        </pc:sldMkLst>
        <pc:spChg chg="mod">
          <ac:chgData name="Sarah Lenhoff" userId="5f0661aa-fa5a-443f-8b9e-a15942fd53df" providerId="ADAL" clId="{4D0F2D94-C47F-094E-92A5-1833221880D5}" dt="2023-11-11T12:49:01.183" v="475" actId="21"/>
          <ac:spMkLst>
            <pc:docMk/>
            <pc:sldMk cId="3561309769" sldId="291"/>
            <ac:spMk id="3" creationId="{19BEBB6A-D029-6D25-6C40-44C3D2FC3312}"/>
          </ac:spMkLst>
        </pc:spChg>
      </pc:sldChg>
      <pc:sldChg chg="modSp mod">
        <pc:chgData name="Sarah Lenhoff" userId="5f0661aa-fa5a-443f-8b9e-a15942fd53df" providerId="ADAL" clId="{4D0F2D94-C47F-094E-92A5-1833221880D5}" dt="2023-11-11T00:23:49.520" v="457" actId="20577"/>
        <pc:sldMkLst>
          <pc:docMk/>
          <pc:sldMk cId="4151291286" sldId="294"/>
        </pc:sldMkLst>
        <pc:spChg chg="mod">
          <ac:chgData name="Sarah Lenhoff" userId="5f0661aa-fa5a-443f-8b9e-a15942fd53df" providerId="ADAL" clId="{4D0F2D94-C47F-094E-92A5-1833221880D5}" dt="2023-11-11T00:23:49.520" v="457" actId="20577"/>
          <ac:spMkLst>
            <pc:docMk/>
            <pc:sldMk cId="4151291286" sldId="294"/>
            <ac:spMk id="8" creationId="{8FBE114A-7D41-0249-A600-AB427917F836}"/>
          </ac:spMkLst>
        </pc:spChg>
        <pc:graphicFrameChg chg="modGraphic">
          <ac:chgData name="Sarah Lenhoff" userId="5f0661aa-fa5a-443f-8b9e-a15942fd53df" providerId="ADAL" clId="{4D0F2D94-C47F-094E-92A5-1833221880D5}" dt="2023-11-11T00:23:11.488" v="452" actId="13926"/>
          <ac:graphicFrameMkLst>
            <pc:docMk/>
            <pc:sldMk cId="4151291286" sldId="294"/>
            <ac:graphicFrameMk id="4" creationId="{268125BF-B7A1-A97E-440D-81A5750F2618}"/>
          </ac:graphicFrameMkLst>
        </pc:graphicFrameChg>
      </pc:sldChg>
      <pc:sldChg chg="addSp delSp modSp new mod chgLayout">
        <pc:chgData name="Sarah Lenhoff" userId="5f0661aa-fa5a-443f-8b9e-a15942fd53df" providerId="ADAL" clId="{4D0F2D94-C47F-094E-92A5-1833221880D5}" dt="2023-11-11T00:08:52.336" v="412" actId="20577"/>
        <pc:sldMkLst>
          <pc:docMk/>
          <pc:sldMk cId="4266913760" sldId="297"/>
        </pc:sldMkLst>
        <pc:spChg chg="del">
          <ac:chgData name="Sarah Lenhoff" userId="5f0661aa-fa5a-443f-8b9e-a15942fd53df" providerId="ADAL" clId="{4D0F2D94-C47F-094E-92A5-1833221880D5}" dt="2023-11-11T00:08:38.192" v="346" actId="700"/>
          <ac:spMkLst>
            <pc:docMk/>
            <pc:sldMk cId="4266913760" sldId="297"/>
            <ac:spMk id="2" creationId="{7F54A06B-6ED9-AF76-32E4-0C72D662A29E}"/>
          </ac:spMkLst>
        </pc:spChg>
        <pc:spChg chg="del mod ord">
          <ac:chgData name="Sarah Lenhoff" userId="5f0661aa-fa5a-443f-8b9e-a15942fd53df" providerId="ADAL" clId="{4D0F2D94-C47F-094E-92A5-1833221880D5}" dt="2023-11-11T00:08:38.192" v="346" actId="700"/>
          <ac:spMkLst>
            <pc:docMk/>
            <pc:sldMk cId="4266913760" sldId="297"/>
            <ac:spMk id="3" creationId="{DB0D331F-96EF-1242-D19F-B486C8E32DC9}"/>
          </ac:spMkLst>
        </pc:spChg>
        <pc:spChg chg="add mod ord">
          <ac:chgData name="Sarah Lenhoff" userId="5f0661aa-fa5a-443f-8b9e-a15942fd53df" providerId="ADAL" clId="{4D0F2D94-C47F-094E-92A5-1833221880D5}" dt="2023-11-11T00:08:52.336" v="412" actId="20577"/>
          <ac:spMkLst>
            <pc:docMk/>
            <pc:sldMk cId="4266913760" sldId="297"/>
            <ac:spMk id="4" creationId="{1FF73C4C-2211-4DB5-5753-6841FB6C88DC}"/>
          </ac:spMkLst>
        </pc:spChg>
      </pc:sldChg>
      <pc:sldMasterChg chg="del delSldLayout">
        <pc:chgData name="Sarah Lenhoff" userId="5f0661aa-fa5a-443f-8b9e-a15942fd53df" providerId="ADAL" clId="{4D0F2D94-C47F-094E-92A5-1833221880D5}" dt="2023-11-08T15:47:39.701" v="87" actId="2696"/>
        <pc:sldMasterMkLst>
          <pc:docMk/>
          <pc:sldMasterMk cId="3211295698" sldId="2147483648"/>
        </pc:sldMasterMkLst>
        <pc:sldLayoutChg chg="del">
          <pc:chgData name="Sarah Lenhoff" userId="5f0661aa-fa5a-443f-8b9e-a15942fd53df" providerId="ADAL" clId="{4D0F2D94-C47F-094E-92A5-1833221880D5}" dt="2023-11-08T15:47:39.694" v="76" actId="2696"/>
          <pc:sldLayoutMkLst>
            <pc:docMk/>
            <pc:sldMasterMk cId="3211295698" sldId="2147483648"/>
            <pc:sldLayoutMk cId="1738104198" sldId="2147483649"/>
          </pc:sldLayoutMkLst>
        </pc:sldLayoutChg>
        <pc:sldLayoutChg chg="del">
          <pc:chgData name="Sarah Lenhoff" userId="5f0661aa-fa5a-443f-8b9e-a15942fd53df" providerId="ADAL" clId="{4D0F2D94-C47F-094E-92A5-1833221880D5}" dt="2023-11-08T15:47:39.695" v="77" actId="2696"/>
          <pc:sldLayoutMkLst>
            <pc:docMk/>
            <pc:sldMasterMk cId="3211295698" sldId="2147483648"/>
            <pc:sldLayoutMk cId="1874780329" sldId="2147483650"/>
          </pc:sldLayoutMkLst>
        </pc:sldLayoutChg>
        <pc:sldLayoutChg chg="del">
          <pc:chgData name="Sarah Lenhoff" userId="5f0661aa-fa5a-443f-8b9e-a15942fd53df" providerId="ADAL" clId="{4D0F2D94-C47F-094E-92A5-1833221880D5}" dt="2023-11-08T15:47:39.696" v="78" actId="2696"/>
          <pc:sldLayoutMkLst>
            <pc:docMk/>
            <pc:sldMasterMk cId="3211295698" sldId="2147483648"/>
            <pc:sldLayoutMk cId="1466523742" sldId="2147483651"/>
          </pc:sldLayoutMkLst>
        </pc:sldLayoutChg>
        <pc:sldLayoutChg chg="del">
          <pc:chgData name="Sarah Lenhoff" userId="5f0661aa-fa5a-443f-8b9e-a15942fd53df" providerId="ADAL" clId="{4D0F2D94-C47F-094E-92A5-1833221880D5}" dt="2023-11-08T15:47:39.696" v="79" actId="2696"/>
          <pc:sldLayoutMkLst>
            <pc:docMk/>
            <pc:sldMasterMk cId="3211295698" sldId="2147483648"/>
            <pc:sldLayoutMk cId="3820346571" sldId="2147483652"/>
          </pc:sldLayoutMkLst>
        </pc:sldLayoutChg>
        <pc:sldLayoutChg chg="del">
          <pc:chgData name="Sarah Lenhoff" userId="5f0661aa-fa5a-443f-8b9e-a15942fd53df" providerId="ADAL" clId="{4D0F2D94-C47F-094E-92A5-1833221880D5}" dt="2023-11-08T15:47:39.697" v="80" actId="2696"/>
          <pc:sldLayoutMkLst>
            <pc:docMk/>
            <pc:sldMasterMk cId="3211295698" sldId="2147483648"/>
            <pc:sldLayoutMk cId="1653919619" sldId="2147483653"/>
          </pc:sldLayoutMkLst>
        </pc:sldLayoutChg>
        <pc:sldLayoutChg chg="del">
          <pc:chgData name="Sarah Lenhoff" userId="5f0661aa-fa5a-443f-8b9e-a15942fd53df" providerId="ADAL" clId="{4D0F2D94-C47F-094E-92A5-1833221880D5}" dt="2023-11-08T15:47:39.697" v="81" actId="2696"/>
          <pc:sldLayoutMkLst>
            <pc:docMk/>
            <pc:sldMasterMk cId="3211295698" sldId="2147483648"/>
            <pc:sldLayoutMk cId="3658789805" sldId="2147483654"/>
          </pc:sldLayoutMkLst>
        </pc:sldLayoutChg>
        <pc:sldLayoutChg chg="del">
          <pc:chgData name="Sarah Lenhoff" userId="5f0661aa-fa5a-443f-8b9e-a15942fd53df" providerId="ADAL" clId="{4D0F2D94-C47F-094E-92A5-1833221880D5}" dt="2023-11-08T15:47:39.697" v="82" actId="2696"/>
          <pc:sldLayoutMkLst>
            <pc:docMk/>
            <pc:sldMasterMk cId="3211295698" sldId="2147483648"/>
            <pc:sldLayoutMk cId="2666303508" sldId="2147483655"/>
          </pc:sldLayoutMkLst>
        </pc:sldLayoutChg>
        <pc:sldLayoutChg chg="del">
          <pc:chgData name="Sarah Lenhoff" userId="5f0661aa-fa5a-443f-8b9e-a15942fd53df" providerId="ADAL" clId="{4D0F2D94-C47F-094E-92A5-1833221880D5}" dt="2023-11-08T15:47:39.698" v="83" actId="2696"/>
          <pc:sldLayoutMkLst>
            <pc:docMk/>
            <pc:sldMasterMk cId="3211295698" sldId="2147483648"/>
            <pc:sldLayoutMk cId="4136101270" sldId="2147483656"/>
          </pc:sldLayoutMkLst>
        </pc:sldLayoutChg>
        <pc:sldLayoutChg chg="del">
          <pc:chgData name="Sarah Lenhoff" userId="5f0661aa-fa5a-443f-8b9e-a15942fd53df" providerId="ADAL" clId="{4D0F2D94-C47F-094E-92A5-1833221880D5}" dt="2023-11-08T15:47:39.698" v="84" actId="2696"/>
          <pc:sldLayoutMkLst>
            <pc:docMk/>
            <pc:sldMasterMk cId="3211295698" sldId="2147483648"/>
            <pc:sldLayoutMk cId="3446608934" sldId="2147483657"/>
          </pc:sldLayoutMkLst>
        </pc:sldLayoutChg>
        <pc:sldLayoutChg chg="del">
          <pc:chgData name="Sarah Lenhoff" userId="5f0661aa-fa5a-443f-8b9e-a15942fd53df" providerId="ADAL" clId="{4D0F2D94-C47F-094E-92A5-1833221880D5}" dt="2023-11-08T15:47:39.699" v="85" actId="2696"/>
          <pc:sldLayoutMkLst>
            <pc:docMk/>
            <pc:sldMasterMk cId="3211295698" sldId="2147483648"/>
            <pc:sldLayoutMk cId="3129372222" sldId="2147483658"/>
          </pc:sldLayoutMkLst>
        </pc:sldLayoutChg>
        <pc:sldLayoutChg chg="del">
          <pc:chgData name="Sarah Lenhoff" userId="5f0661aa-fa5a-443f-8b9e-a15942fd53df" providerId="ADAL" clId="{4D0F2D94-C47F-094E-92A5-1833221880D5}" dt="2023-11-08T15:47:39.700" v="86" actId="2696"/>
          <pc:sldLayoutMkLst>
            <pc:docMk/>
            <pc:sldMasterMk cId="3211295698" sldId="2147483648"/>
            <pc:sldLayoutMk cId="4189808181" sldId="2147483659"/>
          </pc:sldLayoutMkLst>
        </pc:sldLayoutChg>
      </pc:sldMasterChg>
      <pc:sldMasterChg chg="modSldLayout">
        <pc:chgData name="Sarah Lenhoff" userId="5f0661aa-fa5a-443f-8b9e-a15942fd53df" providerId="ADAL" clId="{4D0F2D94-C47F-094E-92A5-1833221880D5}" dt="2023-10-10T02:17:44.944" v="72" actId="20577"/>
        <pc:sldMasterMkLst>
          <pc:docMk/>
          <pc:sldMasterMk cId="2796086296" sldId="2147483660"/>
        </pc:sldMasterMkLst>
        <pc:sldLayoutChg chg="modSp mod">
          <pc:chgData name="Sarah Lenhoff" userId="5f0661aa-fa5a-443f-8b9e-a15942fd53df" providerId="ADAL" clId="{4D0F2D94-C47F-094E-92A5-1833221880D5}" dt="2023-10-10T02:17:44.944" v="72" actId="20577"/>
          <pc:sldLayoutMkLst>
            <pc:docMk/>
            <pc:sldMasterMk cId="2796086296" sldId="2147483660"/>
            <pc:sldLayoutMk cId="3352032998" sldId="2147483661"/>
          </pc:sldLayoutMkLst>
          <pc:spChg chg="mod">
            <ac:chgData name="Sarah Lenhoff" userId="5f0661aa-fa5a-443f-8b9e-a15942fd53df" providerId="ADAL" clId="{4D0F2D94-C47F-094E-92A5-1833221880D5}" dt="2023-10-10T02:17:44.944" v="72" actId="20577"/>
            <ac:spMkLst>
              <pc:docMk/>
              <pc:sldMasterMk cId="2796086296" sldId="2147483660"/>
              <pc:sldLayoutMk cId="3352032998" sldId="2147483661"/>
              <ac:spMk id="4" creationId="{62408B60-67E8-9948-977E-C84EE26631B0}"/>
            </ac:spMkLst>
          </pc:spChg>
        </pc:sldLayoutChg>
      </pc:sldMasterChg>
    </pc:docChg>
  </pc:docChgLst>
  <pc:docChgLst>
    <pc:chgData name="Jeremy Singer" userId="S::fx1776@wayne.edu::09fe777a-7896-4cd9-9589-fd69d8820884" providerId="AD" clId="Web-{CF59E698-3A45-0E2B-E268-F733A2C0A045}"/>
    <pc:docChg chg="addSld delSld modSld">
      <pc:chgData name="Jeremy Singer" userId="S::fx1776@wayne.edu::09fe777a-7896-4cd9-9589-fd69d8820884" providerId="AD" clId="Web-{CF59E698-3A45-0E2B-E268-F733A2C0A045}" dt="2023-10-14T18:45:17.894" v="3637" actId="20577"/>
      <pc:docMkLst>
        <pc:docMk/>
      </pc:docMkLst>
      <pc:sldChg chg="modSp">
        <pc:chgData name="Jeremy Singer" userId="S::fx1776@wayne.edu::09fe777a-7896-4cd9-9589-fd69d8820884" providerId="AD" clId="Web-{CF59E698-3A45-0E2B-E268-F733A2C0A045}" dt="2023-10-14T18:45:17.894" v="3637" actId="20577"/>
        <pc:sldMkLst>
          <pc:docMk/>
          <pc:sldMk cId="4069585243" sldId="258"/>
        </pc:sldMkLst>
        <pc:spChg chg="mod">
          <ac:chgData name="Jeremy Singer" userId="S::fx1776@wayne.edu::09fe777a-7896-4cd9-9589-fd69d8820884" providerId="AD" clId="Web-{CF59E698-3A45-0E2B-E268-F733A2C0A045}" dt="2023-10-14T18:45:17.894" v="3637" actId="20577"/>
          <ac:spMkLst>
            <pc:docMk/>
            <pc:sldMk cId="4069585243" sldId="258"/>
            <ac:spMk id="3" creationId="{5248F363-19BD-E08A-6565-10A144A4D512}"/>
          </ac:spMkLst>
        </pc:spChg>
      </pc:sldChg>
      <pc:sldChg chg="modSp">
        <pc:chgData name="Jeremy Singer" userId="S::fx1776@wayne.edu::09fe777a-7896-4cd9-9589-fd69d8820884" providerId="AD" clId="Web-{CF59E698-3A45-0E2B-E268-F733A2C0A045}" dt="2023-10-14T17:38:29.208" v="2896" actId="20577"/>
        <pc:sldMkLst>
          <pc:docMk/>
          <pc:sldMk cId="1705938444" sldId="259"/>
        </pc:sldMkLst>
        <pc:spChg chg="mod">
          <ac:chgData name="Jeremy Singer" userId="S::fx1776@wayne.edu::09fe777a-7896-4cd9-9589-fd69d8820884" providerId="AD" clId="Web-{CF59E698-3A45-0E2B-E268-F733A2C0A045}" dt="2023-10-14T17:38:29.208" v="2896" actId="20577"/>
          <ac:spMkLst>
            <pc:docMk/>
            <pc:sldMk cId="1705938444" sldId="259"/>
            <ac:spMk id="3" creationId="{3F62C180-FDD8-F583-5641-7AEC7E53BF26}"/>
          </ac:spMkLst>
        </pc:spChg>
      </pc:sldChg>
      <pc:sldChg chg="modSp">
        <pc:chgData name="Jeremy Singer" userId="S::fx1776@wayne.edu::09fe777a-7896-4cd9-9589-fd69d8820884" providerId="AD" clId="Web-{CF59E698-3A45-0E2B-E268-F733A2C0A045}" dt="2023-10-14T15:41:49.445" v="652" actId="20577"/>
        <pc:sldMkLst>
          <pc:docMk/>
          <pc:sldMk cId="3684106770" sldId="262"/>
        </pc:sldMkLst>
        <pc:spChg chg="mod">
          <ac:chgData name="Jeremy Singer" userId="S::fx1776@wayne.edu::09fe777a-7896-4cd9-9589-fd69d8820884" providerId="AD" clId="Web-{CF59E698-3A45-0E2B-E268-F733A2C0A045}" dt="2023-10-14T15:41:49.445" v="652" actId="20577"/>
          <ac:spMkLst>
            <pc:docMk/>
            <pc:sldMk cId="3684106770" sldId="262"/>
            <ac:spMk id="3" creationId="{592D6120-B72C-9EC2-0B43-0F9A572BB6A9}"/>
          </ac:spMkLst>
        </pc:spChg>
      </pc:sldChg>
      <pc:sldChg chg="modSp">
        <pc:chgData name="Jeremy Singer" userId="S::fx1776@wayne.edu::09fe777a-7896-4cd9-9589-fd69d8820884" providerId="AD" clId="Web-{CF59E698-3A45-0E2B-E268-F733A2C0A045}" dt="2023-10-14T15:50:57.399" v="984"/>
        <pc:sldMkLst>
          <pc:docMk/>
          <pc:sldMk cId="1431421781" sldId="263"/>
        </pc:sldMkLst>
        <pc:graphicFrameChg chg="mod modGraphic">
          <ac:chgData name="Jeremy Singer" userId="S::fx1776@wayne.edu::09fe777a-7896-4cd9-9589-fd69d8820884" providerId="AD" clId="Web-{CF59E698-3A45-0E2B-E268-F733A2C0A045}" dt="2023-10-14T15:50:57.399" v="984"/>
          <ac:graphicFrameMkLst>
            <pc:docMk/>
            <pc:sldMk cId="1431421781" sldId="263"/>
            <ac:graphicFrameMk id="5" creationId="{A45BEEA0-44C3-4CB4-079D-7AD48CC6767C}"/>
          </ac:graphicFrameMkLst>
        </pc:graphicFrameChg>
      </pc:sldChg>
      <pc:sldChg chg="modSp modNotes">
        <pc:chgData name="Jeremy Singer" userId="S::fx1776@wayne.edu::09fe777a-7896-4cd9-9589-fd69d8820884" providerId="AD" clId="Web-{CF59E698-3A45-0E2B-E268-F733A2C0A045}" dt="2023-10-14T17:39:51.679" v="2902"/>
        <pc:sldMkLst>
          <pc:docMk/>
          <pc:sldMk cId="52038051" sldId="265"/>
        </pc:sldMkLst>
        <pc:spChg chg="mod">
          <ac:chgData name="Jeremy Singer" userId="S::fx1776@wayne.edu::09fe777a-7896-4cd9-9589-fd69d8820884" providerId="AD" clId="Web-{CF59E698-3A45-0E2B-E268-F733A2C0A045}" dt="2023-10-14T15:55:32.297" v="1289" actId="20577"/>
          <ac:spMkLst>
            <pc:docMk/>
            <pc:sldMk cId="52038051" sldId="265"/>
            <ac:spMk id="2" creationId="{70954782-AE27-B56A-86A0-8A5F17831427}"/>
          </ac:spMkLst>
        </pc:spChg>
        <pc:graphicFrameChg chg="mod modGraphic">
          <ac:chgData name="Jeremy Singer" userId="S::fx1776@wayne.edu::09fe777a-7896-4cd9-9589-fd69d8820884" providerId="AD" clId="Web-{CF59E698-3A45-0E2B-E268-F733A2C0A045}" dt="2023-10-14T17:39:51.679" v="2902"/>
          <ac:graphicFrameMkLst>
            <pc:docMk/>
            <pc:sldMk cId="52038051" sldId="265"/>
            <ac:graphicFrameMk id="4" creationId="{ACE1405A-ECB8-3842-94B6-7687FC40BEF9}"/>
          </ac:graphicFrameMkLst>
        </pc:graphicFrameChg>
      </pc:sldChg>
      <pc:sldChg chg="modSp">
        <pc:chgData name="Jeremy Singer" userId="S::fx1776@wayne.edu::09fe777a-7896-4cd9-9589-fd69d8820884" providerId="AD" clId="Web-{CF59E698-3A45-0E2B-E268-F733A2C0A045}" dt="2023-10-14T17:39:57.007" v="2904"/>
        <pc:sldMkLst>
          <pc:docMk/>
          <pc:sldMk cId="2431521867" sldId="266"/>
        </pc:sldMkLst>
        <pc:spChg chg="mod">
          <ac:chgData name="Jeremy Singer" userId="S::fx1776@wayne.edu::09fe777a-7896-4cd9-9589-fd69d8820884" providerId="AD" clId="Web-{CF59E698-3A45-0E2B-E268-F733A2C0A045}" dt="2023-10-14T15:57:05.815" v="1298" actId="20577"/>
          <ac:spMkLst>
            <pc:docMk/>
            <pc:sldMk cId="2431521867" sldId="266"/>
            <ac:spMk id="2" creationId="{62C2FF48-63D0-FB99-1D29-D61A0A60B660}"/>
          </ac:spMkLst>
        </pc:spChg>
        <pc:graphicFrameChg chg="mod modGraphic">
          <ac:chgData name="Jeremy Singer" userId="S::fx1776@wayne.edu::09fe777a-7896-4cd9-9589-fd69d8820884" providerId="AD" clId="Web-{CF59E698-3A45-0E2B-E268-F733A2C0A045}" dt="2023-10-14T17:39:57.007" v="2904"/>
          <ac:graphicFrameMkLst>
            <pc:docMk/>
            <pc:sldMk cId="2431521867" sldId="266"/>
            <ac:graphicFrameMk id="4" creationId="{F21A2B53-1EE2-CE04-0F59-1028E4C75484}"/>
          </ac:graphicFrameMkLst>
        </pc:graphicFrameChg>
      </pc:sldChg>
      <pc:sldChg chg="modSp modNotes">
        <pc:chgData name="Jeremy Singer" userId="S::fx1776@wayne.edu::09fe777a-7896-4cd9-9589-fd69d8820884" providerId="AD" clId="Web-{CF59E698-3A45-0E2B-E268-F733A2C0A045}" dt="2023-10-14T17:47:51.349" v="3129" actId="1076"/>
        <pc:sldMkLst>
          <pc:docMk/>
          <pc:sldMk cId="872573516" sldId="267"/>
        </pc:sldMkLst>
        <pc:spChg chg="mod">
          <ac:chgData name="Jeremy Singer" userId="S::fx1776@wayne.edu::09fe777a-7896-4cd9-9589-fd69d8820884" providerId="AD" clId="Web-{CF59E698-3A45-0E2B-E268-F733A2C0A045}" dt="2023-10-14T17:15:02.424" v="2461" actId="20577"/>
          <ac:spMkLst>
            <pc:docMk/>
            <pc:sldMk cId="872573516" sldId="267"/>
            <ac:spMk id="8" creationId="{8FBE114A-7D41-0249-A600-AB427917F836}"/>
          </ac:spMkLst>
        </pc:spChg>
        <pc:graphicFrameChg chg="mod modGraphic">
          <ac:chgData name="Jeremy Singer" userId="S::fx1776@wayne.edu::09fe777a-7896-4cd9-9589-fd69d8820884" providerId="AD" clId="Web-{CF59E698-3A45-0E2B-E268-F733A2C0A045}" dt="2023-10-14T17:47:51.349" v="3129" actId="1076"/>
          <ac:graphicFrameMkLst>
            <pc:docMk/>
            <pc:sldMk cId="872573516" sldId="267"/>
            <ac:graphicFrameMk id="4" creationId="{268125BF-B7A1-A97E-440D-81A5750F2618}"/>
          </ac:graphicFrameMkLst>
        </pc:graphicFrameChg>
      </pc:sldChg>
      <pc:sldChg chg="modSp modNotes">
        <pc:chgData name="Jeremy Singer" userId="S::fx1776@wayne.edu::09fe777a-7896-4cd9-9589-fd69d8820884" providerId="AD" clId="Web-{CF59E698-3A45-0E2B-E268-F733A2C0A045}" dt="2023-10-14T15:40:33.865" v="591" actId="20577"/>
        <pc:sldMkLst>
          <pc:docMk/>
          <pc:sldMk cId="3640081547" sldId="280"/>
        </pc:sldMkLst>
        <pc:spChg chg="mod">
          <ac:chgData name="Jeremy Singer" userId="S::fx1776@wayne.edu::09fe777a-7896-4cd9-9589-fd69d8820884" providerId="AD" clId="Web-{CF59E698-3A45-0E2B-E268-F733A2C0A045}" dt="2023-10-14T15:30:27.699" v="73" actId="20577"/>
          <ac:spMkLst>
            <pc:docMk/>
            <pc:sldMk cId="3640081547" sldId="280"/>
            <ac:spMk id="3" creationId="{592D6120-B72C-9EC2-0B43-0F9A572BB6A9}"/>
          </ac:spMkLst>
        </pc:spChg>
        <pc:spChg chg="mod">
          <ac:chgData name="Jeremy Singer" userId="S::fx1776@wayne.edu::09fe777a-7896-4cd9-9589-fd69d8820884" providerId="AD" clId="Web-{CF59E698-3A45-0E2B-E268-F733A2C0A045}" dt="2023-10-14T15:40:33.865" v="591" actId="20577"/>
          <ac:spMkLst>
            <pc:docMk/>
            <pc:sldMk cId="3640081547" sldId="280"/>
            <ac:spMk id="9" creationId="{93520EC7-27F3-FAC9-E372-1D5B615B0F72}"/>
          </ac:spMkLst>
        </pc:spChg>
      </pc:sldChg>
      <pc:sldChg chg="addSp delSp modSp modNotes">
        <pc:chgData name="Jeremy Singer" userId="S::fx1776@wayne.edu::09fe777a-7896-4cd9-9589-fd69d8820884" providerId="AD" clId="Web-{CF59E698-3A45-0E2B-E268-F733A2C0A045}" dt="2023-10-14T18:37:29.267" v="3635" actId="1076"/>
        <pc:sldMkLst>
          <pc:docMk/>
          <pc:sldMk cId="283171190" sldId="283"/>
        </pc:sldMkLst>
        <pc:spChg chg="mod">
          <ac:chgData name="Jeremy Singer" userId="S::fx1776@wayne.edu::09fe777a-7896-4cd9-9589-fd69d8820884" providerId="AD" clId="Web-{CF59E698-3A45-0E2B-E268-F733A2C0A045}" dt="2023-10-14T17:14:58.377" v="2460" actId="20577"/>
          <ac:spMkLst>
            <pc:docMk/>
            <pc:sldMk cId="283171190" sldId="283"/>
            <ac:spMk id="2" creationId="{62C2FF48-63D0-FB99-1D29-D61A0A60B660}"/>
          </ac:spMkLst>
        </pc:spChg>
        <pc:picChg chg="add del mod">
          <ac:chgData name="Jeremy Singer" userId="S::fx1776@wayne.edu::09fe777a-7896-4cd9-9589-fd69d8820884" providerId="AD" clId="Web-{CF59E698-3A45-0E2B-E268-F733A2C0A045}" dt="2023-10-14T18:37:20.235" v="3631"/>
          <ac:picMkLst>
            <pc:docMk/>
            <pc:sldMk cId="283171190" sldId="283"/>
            <ac:picMk id="3" creationId="{776D3B81-8CD4-A8C3-A2A3-831F3B6F58E2}"/>
          </ac:picMkLst>
        </pc:picChg>
        <pc:picChg chg="add mod">
          <ac:chgData name="Jeremy Singer" userId="S::fx1776@wayne.edu::09fe777a-7896-4cd9-9589-fd69d8820884" providerId="AD" clId="Web-{CF59E698-3A45-0E2B-E268-F733A2C0A045}" dt="2023-10-14T18:37:29.267" v="3635" actId="1076"/>
          <ac:picMkLst>
            <pc:docMk/>
            <pc:sldMk cId="283171190" sldId="283"/>
            <ac:picMk id="5" creationId="{498EC09F-C18E-E8F7-A855-48D4FE507D3C}"/>
          </ac:picMkLst>
        </pc:picChg>
        <pc:picChg chg="del">
          <ac:chgData name="Jeremy Singer" userId="S::fx1776@wayne.edu::09fe777a-7896-4cd9-9589-fd69d8820884" providerId="AD" clId="Web-{CF59E698-3A45-0E2B-E268-F733A2C0A045}" dt="2023-10-14T15:40:43.365" v="592"/>
          <ac:picMkLst>
            <pc:docMk/>
            <pc:sldMk cId="283171190" sldId="283"/>
            <ac:picMk id="6" creationId="{1A0B179A-598A-3454-38C5-1FFBF741669C}"/>
          </ac:picMkLst>
        </pc:picChg>
        <pc:cxnChg chg="add del">
          <ac:chgData name="Jeremy Singer" userId="S::fx1776@wayne.edu::09fe777a-7896-4cd9-9589-fd69d8820884" providerId="AD" clId="Web-{CF59E698-3A45-0E2B-E268-F733A2C0A045}" dt="2023-10-14T18:26:51.439" v="3630"/>
          <ac:cxnSpMkLst>
            <pc:docMk/>
            <pc:sldMk cId="283171190" sldId="283"/>
            <ac:cxnSpMk id="4" creationId="{5D6EEF64-B68B-7CC1-17DC-0DF7ED74DA9E}"/>
          </ac:cxnSpMkLst>
        </pc:cxnChg>
      </pc:sldChg>
      <pc:sldChg chg="modSp">
        <pc:chgData name="Jeremy Singer" userId="S::fx1776@wayne.edu::09fe777a-7896-4cd9-9589-fd69d8820884" providerId="AD" clId="Web-{CF59E698-3A45-0E2B-E268-F733A2C0A045}" dt="2023-10-14T16:06:53.818" v="1873" actId="20577"/>
        <pc:sldMkLst>
          <pc:docMk/>
          <pc:sldMk cId="2972460264" sldId="288"/>
        </pc:sldMkLst>
        <pc:spChg chg="mod">
          <ac:chgData name="Jeremy Singer" userId="S::fx1776@wayne.edu::09fe777a-7896-4cd9-9589-fd69d8820884" providerId="AD" clId="Web-{CF59E698-3A45-0E2B-E268-F733A2C0A045}" dt="2023-10-14T16:06:53.818" v="1873" actId="20577"/>
          <ac:spMkLst>
            <pc:docMk/>
            <pc:sldMk cId="2972460264" sldId="288"/>
            <ac:spMk id="3" creationId="{19BEBB6A-D029-6D25-6C40-44C3D2FC3312}"/>
          </ac:spMkLst>
        </pc:spChg>
      </pc:sldChg>
      <pc:sldChg chg="modSp">
        <pc:chgData name="Jeremy Singer" userId="S::fx1776@wayne.edu::09fe777a-7896-4cd9-9589-fd69d8820884" providerId="AD" clId="Web-{CF59E698-3A45-0E2B-E268-F733A2C0A045}" dt="2023-10-14T16:06:57.380" v="1874" actId="20577"/>
        <pc:sldMkLst>
          <pc:docMk/>
          <pc:sldMk cId="116704907" sldId="293"/>
        </pc:sldMkLst>
        <pc:spChg chg="mod">
          <ac:chgData name="Jeremy Singer" userId="S::fx1776@wayne.edu::09fe777a-7896-4cd9-9589-fd69d8820884" providerId="AD" clId="Web-{CF59E698-3A45-0E2B-E268-F733A2C0A045}" dt="2023-10-14T16:06:57.380" v="1874" actId="20577"/>
          <ac:spMkLst>
            <pc:docMk/>
            <pc:sldMk cId="116704907" sldId="293"/>
            <ac:spMk id="3" creationId="{19BEBB6A-D029-6D25-6C40-44C3D2FC3312}"/>
          </ac:spMkLst>
        </pc:spChg>
      </pc:sldChg>
      <pc:sldChg chg="add del replId">
        <pc:chgData name="Jeremy Singer" userId="S::fx1776@wayne.edu::09fe777a-7896-4cd9-9589-fd69d8820884" providerId="AD" clId="Web-{CF59E698-3A45-0E2B-E268-F733A2C0A045}" dt="2023-10-14T15:33:17.517" v="89"/>
        <pc:sldMkLst>
          <pc:docMk/>
          <pc:sldMk cId="3541651057" sldId="294"/>
        </pc:sldMkLst>
      </pc:sldChg>
      <pc:sldChg chg="modSp add replId modNotes">
        <pc:chgData name="Jeremy Singer" userId="S::fx1776@wayne.edu::09fe777a-7896-4cd9-9589-fd69d8820884" providerId="AD" clId="Web-{CF59E698-3A45-0E2B-E268-F733A2C0A045}" dt="2023-10-14T18:14:31.418" v="3617" actId="20577"/>
        <pc:sldMkLst>
          <pc:docMk/>
          <pc:sldMk cId="4151291286" sldId="294"/>
        </pc:sldMkLst>
        <pc:spChg chg="mod">
          <ac:chgData name="Jeremy Singer" userId="S::fx1776@wayne.edu::09fe777a-7896-4cd9-9589-fd69d8820884" providerId="AD" clId="Web-{CF59E698-3A45-0E2B-E268-F733A2C0A045}" dt="2023-10-14T18:14:31.418" v="3617" actId="20577"/>
          <ac:spMkLst>
            <pc:docMk/>
            <pc:sldMk cId="4151291286" sldId="294"/>
            <ac:spMk id="8" creationId="{8FBE114A-7D41-0249-A600-AB427917F836}"/>
          </ac:spMkLst>
        </pc:spChg>
        <pc:graphicFrameChg chg="mod modGraphic">
          <ac:chgData name="Jeremy Singer" userId="S::fx1776@wayne.edu::09fe777a-7896-4cd9-9589-fd69d8820884" providerId="AD" clId="Web-{CF59E698-3A45-0E2B-E268-F733A2C0A045}" dt="2023-10-14T18:13:44.104" v="3616"/>
          <ac:graphicFrameMkLst>
            <pc:docMk/>
            <pc:sldMk cId="4151291286" sldId="294"/>
            <ac:graphicFrameMk id="4" creationId="{268125BF-B7A1-A97E-440D-81A5750F2618}"/>
          </ac:graphicFrameMkLst>
        </pc:graphicFrameChg>
      </pc:sldChg>
      <pc:sldChg chg="modSp add replId modNotes">
        <pc:chgData name="Jeremy Singer" userId="S::fx1776@wayne.edu::09fe777a-7896-4cd9-9589-fd69d8820884" providerId="AD" clId="Web-{CF59E698-3A45-0E2B-E268-F733A2C0A045}" dt="2023-10-14T16:06:33.520" v="1872" actId="20577"/>
        <pc:sldMkLst>
          <pc:docMk/>
          <pc:sldMk cId="2916769335" sldId="295"/>
        </pc:sldMkLst>
        <pc:spChg chg="mod">
          <ac:chgData name="Jeremy Singer" userId="S::fx1776@wayne.edu::09fe777a-7896-4cd9-9589-fd69d8820884" providerId="AD" clId="Web-{CF59E698-3A45-0E2B-E268-F733A2C0A045}" dt="2023-10-14T16:06:33.520" v="1872" actId="20577"/>
          <ac:spMkLst>
            <pc:docMk/>
            <pc:sldMk cId="2916769335" sldId="295"/>
            <ac:spMk id="2" creationId="{70954782-AE27-B56A-86A0-8A5F17831427}"/>
          </ac:spMkLst>
        </pc:spChg>
        <pc:graphicFrameChg chg="mod modGraphic">
          <ac:chgData name="Jeremy Singer" userId="S::fx1776@wayne.edu::09fe777a-7896-4cd9-9589-fd69d8820884" providerId="AD" clId="Web-{CF59E698-3A45-0E2B-E268-F733A2C0A045}" dt="2023-10-14T16:06:14.676" v="1864"/>
          <ac:graphicFrameMkLst>
            <pc:docMk/>
            <pc:sldMk cId="2916769335" sldId="295"/>
            <ac:graphicFrameMk id="4" creationId="{ACE1405A-ECB8-3842-94B6-7687FC40BEF9}"/>
          </ac:graphicFrameMkLst>
        </pc:graphicFrameChg>
      </pc:sldChg>
      <pc:sldChg chg="add del replId">
        <pc:chgData name="Jeremy Singer" userId="S::fx1776@wayne.edu::09fe777a-7896-4cd9-9589-fd69d8820884" providerId="AD" clId="Web-{CF59E698-3A45-0E2B-E268-F733A2C0A045}" dt="2023-10-14T15:57:30.942" v="1301"/>
        <pc:sldMkLst>
          <pc:docMk/>
          <pc:sldMk cId="1264873738" sldId="296"/>
        </pc:sldMkLst>
      </pc:sldChg>
      <pc:sldChg chg="addSp modSp add replId modNotes">
        <pc:chgData name="Jeremy Singer" userId="S::fx1776@wayne.edu::09fe777a-7896-4cd9-9589-fd69d8820884" providerId="AD" clId="Web-{CF59E698-3A45-0E2B-E268-F733A2C0A045}" dt="2023-10-14T18:26:29.719" v="3627"/>
        <pc:sldMkLst>
          <pc:docMk/>
          <pc:sldMk cId="4171790394" sldId="296"/>
        </pc:sldMkLst>
        <pc:spChg chg="mod">
          <ac:chgData name="Jeremy Singer" userId="S::fx1776@wayne.edu::09fe777a-7896-4cd9-9589-fd69d8820884" providerId="AD" clId="Web-{CF59E698-3A45-0E2B-E268-F733A2C0A045}" dt="2023-10-14T18:24:03.776" v="3622" actId="20577"/>
          <ac:spMkLst>
            <pc:docMk/>
            <pc:sldMk cId="4171790394" sldId="296"/>
            <ac:spMk id="2" creationId="{62C2FF48-63D0-FB99-1D29-D61A0A60B660}"/>
          </ac:spMkLst>
        </pc:spChg>
        <pc:picChg chg="add mod">
          <ac:chgData name="Jeremy Singer" userId="S::fx1776@wayne.edu::09fe777a-7896-4cd9-9589-fd69d8820884" providerId="AD" clId="Web-{CF59E698-3A45-0E2B-E268-F733A2C0A045}" dt="2023-10-14T18:24:00.323" v="3621" actId="1076"/>
          <ac:picMkLst>
            <pc:docMk/>
            <pc:sldMk cId="4171790394" sldId="296"/>
            <ac:picMk id="3" creationId="{610694BB-2862-30E5-D231-EE1D612BE19E}"/>
          </ac:picMkLst>
        </pc:picChg>
      </pc:sldChg>
    </pc:docChg>
  </pc:docChgLst>
  <pc:docChgLst>
    <pc:chgData name="Jeremy Singer" userId="S::fx1776@wayne.edu::09fe777a-7896-4cd9-9589-fd69d8820884" providerId="AD" clId="Web-{A60D3F9A-11B4-3DA7-2C91-EBF5B7D8C86D}"/>
    <pc:docChg chg="addSld delSld modSld sldOrd">
      <pc:chgData name="Jeremy Singer" userId="S::fx1776@wayne.edu::09fe777a-7896-4cd9-9589-fd69d8820884" providerId="AD" clId="Web-{A60D3F9A-11B4-3DA7-2C91-EBF5B7D8C86D}" dt="2023-10-06T18:35:26.084" v="3011" actId="20577"/>
      <pc:docMkLst>
        <pc:docMk/>
      </pc:docMkLst>
      <pc:sldChg chg="modSp">
        <pc:chgData name="Jeremy Singer" userId="S::fx1776@wayne.edu::09fe777a-7896-4cd9-9589-fd69d8820884" providerId="AD" clId="Web-{A60D3F9A-11B4-3DA7-2C91-EBF5B7D8C86D}" dt="2023-10-06T18:02:41.623" v="662" actId="20577"/>
        <pc:sldMkLst>
          <pc:docMk/>
          <pc:sldMk cId="3684106770" sldId="262"/>
        </pc:sldMkLst>
        <pc:spChg chg="mod">
          <ac:chgData name="Jeremy Singer" userId="S::fx1776@wayne.edu::09fe777a-7896-4cd9-9589-fd69d8820884" providerId="AD" clId="Web-{A60D3F9A-11B4-3DA7-2C91-EBF5B7D8C86D}" dt="2023-10-06T18:02:41.623" v="662" actId="20577"/>
          <ac:spMkLst>
            <pc:docMk/>
            <pc:sldMk cId="3684106770" sldId="262"/>
            <ac:spMk id="3" creationId="{592D6120-B72C-9EC2-0B43-0F9A572BB6A9}"/>
          </ac:spMkLst>
        </pc:spChg>
      </pc:sldChg>
      <pc:sldChg chg="modSp">
        <pc:chgData name="Jeremy Singer" userId="S::fx1776@wayne.edu::09fe777a-7896-4cd9-9589-fd69d8820884" providerId="AD" clId="Web-{A60D3F9A-11B4-3DA7-2C91-EBF5B7D8C86D}" dt="2023-10-06T16:57:39.298" v="8" actId="20577"/>
        <pc:sldMkLst>
          <pc:docMk/>
          <pc:sldMk cId="872573516" sldId="267"/>
        </pc:sldMkLst>
        <pc:spChg chg="mod">
          <ac:chgData name="Jeremy Singer" userId="S::fx1776@wayne.edu::09fe777a-7896-4cd9-9589-fd69d8820884" providerId="AD" clId="Web-{A60D3F9A-11B4-3DA7-2C91-EBF5B7D8C86D}" dt="2023-10-06T16:57:39.298" v="8" actId="20577"/>
          <ac:spMkLst>
            <pc:docMk/>
            <pc:sldMk cId="872573516" sldId="267"/>
            <ac:spMk id="8" creationId="{8FBE114A-7D41-0249-A600-AB427917F836}"/>
          </ac:spMkLst>
        </pc:spChg>
      </pc:sldChg>
      <pc:sldChg chg="modSp modNotes">
        <pc:chgData name="Jeremy Singer" userId="S::fx1776@wayne.edu::09fe777a-7896-4cd9-9589-fd69d8820884" providerId="AD" clId="Web-{A60D3F9A-11B4-3DA7-2C91-EBF5B7D8C86D}" dt="2023-10-06T17:00:35.708" v="42"/>
        <pc:sldMkLst>
          <pc:docMk/>
          <pc:sldMk cId="3974005570" sldId="270"/>
        </pc:sldMkLst>
        <pc:cxnChg chg="mod">
          <ac:chgData name="Jeremy Singer" userId="S::fx1776@wayne.edu::09fe777a-7896-4cd9-9589-fd69d8820884" providerId="AD" clId="Web-{A60D3F9A-11B4-3DA7-2C91-EBF5B7D8C86D}" dt="2023-10-06T16:59:56.379" v="24" actId="14100"/>
          <ac:cxnSpMkLst>
            <pc:docMk/>
            <pc:sldMk cId="3974005570" sldId="270"/>
            <ac:cxnSpMk id="8" creationId="{2761F73E-BBB7-B6F7-3858-E2ABBA1EE93B}"/>
          </ac:cxnSpMkLst>
        </pc:cxnChg>
      </pc:sldChg>
      <pc:sldChg chg="modNotes">
        <pc:chgData name="Jeremy Singer" userId="S::fx1776@wayne.edu::09fe777a-7896-4cd9-9589-fd69d8820884" providerId="AD" clId="Web-{A60D3F9A-11B4-3DA7-2C91-EBF5B7D8C86D}" dt="2023-10-06T17:01:30.819" v="213"/>
        <pc:sldMkLst>
          <pc:docMk/>
          <pc:sldMk cId="3640081547" sldId="280"/>
        </pc:sldMkLst>
      </pc:sldChg>
      <pc:sldChg chg="addSp delSp modSp">
        <pc:chgData name="Jeremy Singer" userId="S::fx1776@wayne.edu::09fe777a-7896-4cd9-9589-fd69d8820884" providerId="AD" clId="Web-{A60D3F9A-11B4-3DA7-2C91-EBF5B7D8C86D}" dt="2023-10-06T17:56:09.200" v="346" actId="20577"/>
        <pc:sldMkLst>
          <pc:docMk/>
          <pc:sldMk cId="2329601674" sldId="281"/>
        </pc:sldMkLst>
        <pc:spChg chg="add mod">
          <ac:chgData name="Jeremy Singer" userId="S::fx1776@wayne.edu::09fe777a-7896-4cd9-9589-fd69d8820884" providerId="AD" clId="Web-{A60D3F9A-11B4-3DA7-2C91-EBF5B7D8C86D}" dt="2023-10-06T17:56:09.200" v="346" actId="20577"/>
          <ac:spMkLst>
            <pc:docMk/>
            <pc:sldMk cId="2329601674" sldId="281"/>
            <ac:spMk id="3" creationId="{1B64A97F-023A-82E0-6CB7-D7D91CD58EF2}"/>
          </ac:spMkLst>
        </pc:spChg>
        <pc:spChg chg="del mod">
          <ac:chgData name="Jeremy Singer" userId="S::fx1776@wayne.edu::09fe777a-7896-4cd9-9589-fd69d8820884" providerId="AD" clId="Web-{A60D3F9A-11B4-3DA7-2C91-EBF5B7D8C86D}" dt="2023-10-06T17:02:12.851" v="232"/>
          <ac:spMkLst>
            <pc:docMk/>
            <pc:sldMk cId="2329601674" sldId="281"/>
            <ac:spMk id="5" creationId="{10F1E3AB-393A-C59A-7628-700E3F5CE06C}"/>
          </ac:spMkLst>
        </pc:spChg>
        <pc:spChg chg="mod">
          <ac:chgData name="Jeremy Singer" userId="S::fx1776@wayne.edu::09fe777a-7896-4cd9-9589-fd69d8820884" providerId="AD" clId="Web-{A60D3F9A-11B4-3DA7-2C91-EBF5B7D8C86D}" dt="2023-10-06T17:02:06.710" v="229" actId="20577"/>
          <ac:spMkLst>
            <pc:docMk/>
            <pc:sldMk cId="2329601674" sldId="281"/>
            <ac:spMk id="7" creationId="{882DA66C-29EE-2B13-CBE8-E8C2AB80F379}"/>
          </ac:spMkLst>
        </pc:spChg>
        <pc:spChg chg="del mod">
          <ac:chgData name="Jeremy Singer" userId="S::fx1776@wayne.edu::09fe777a-7896-4cd9-9589-fd69d8820884" providerId="AD" clId="Web-{A60D3F9A-11B4-3DA7-2C91-EBF5B7D8C86D}" dt="2023-10-06T17:02:08.882" v="230"/>
          <ac:spMkLst>
            <pc:docMk/>
            <pc:sldMk cId="2329601674" sldId="281"/>
            <ac:spMk id="9" creationId="{10682408-A063-FB91-FB40-B016E7DD614C}"/>
          </ac:spMkLst>
        </pc:spChg>
        <pc:picChg chg="add del mod">
          <ac:chgData name="Jeremy Singer" userId="S::fx1776@wayne.edu::09fe777a-7896-4cd9-9589-fd69d8820884" providerId="AD" clId="Web-{A60D3F9A-11B4-3DA7-2C91-EBF5B7D8C86D}" dt="2023-10-06T17:53:45.731" v="299"/>
          <ac:picMkLst>
            <pc:docMk/>
            <pc:sldMk cId="2329601674" sldId="281"/>
            <ac:picMk id="2" creationId="{46195E94-2149-BA11-B030-71B4698C56B3}"/>
          </ac:picMkLst>
        </pc:picChg>
        <pc:picChg chg="add mod">
          <ac:chgData name="Jeremy Singer" userId="S::fx1776@wayne.edu::09fe777a-7896-4cd9-9589-fd69d8820884" providerId="AD" clId="Web-{A60D3F9A-11B4-3DA7-2C91-EBF5B7D8C86D}" dt="2023-10-06T17:54:58.512" v="327" actId="14100"/>
          <ac:picMkLst>
            <pc:docMk/>
            <pc:sldMk cId="2329601674" sldId="281"/>
            <ac:picMk id="4" creationId="{1315EB4F-BFFC-0C66-A771-C43E135D0196}"/>
          </ac:picMkLst>
        </pc:picChg>
      </pc:sldChg>
      <pc:sldChg chg="addSp delSp add del replId">
        <pc:chgData name="Jeremy Singer" userId="S::fx1776@wayne.edu::09fe777a-7896-4cd9-9589-fd69d8820884" providerId="AD" clId="Web-{A60D3F9A-11B4-3DA7-2C91-EBF5B7D8C86D}" dt="2023-10-06T17:56:35.200" v="352"/>
        <pc:sldMkLst>
          <pc:docMk/>
          <pc:sldMk cId="4184043459" sldId="282"/>
        </pc:sldMkLst>
        <pc:spChg chg="add del">
          <ac:chgData name="Jeremy Singer" userId="S::fx1776@wayne.edu::09fe777a-7896-4cd9-9589-fd69d8820884" providerId="AD" clId="Web-{A60D3F9A-11B4-3DA7-2C91-EBF5B7D8C86D}" dt="2023-10-06T16:57:15.907" v="2"/>
          <ac:spMkLst>
            <pc:docMk/>
            <pc:sldMk cId="4184043459" sldId="282"/>
            <ac:spMk id="8" creationId="{8FBE114A-7D41-0249-A600-AB427917F836}"/>
          </ac:spMkLst>
        </pc:spChg>
        <pc:graphicFrameChg chg="del">
          <ac:chgData name="Jeremy Singer" userId="S::fx1776@wayne.edu::09fe777a-7896-4cd9-9589-fd69d8820884" providerId="AD" clId="Web-{A60D3F9A-11B4-3DA7-2C91-EBF5B7D8C86D}" dt="2023-10-06T16:57:21.595" v="3"/>
          <ac:graphicFrameMkLst>
            <pc:docMk/>
            <pc:sldMk cId="4184043459" sldId="282"/>
            <ac:graphicFrameMk id="4" creationId="{268125BF-B7A1-A97E-440D-81A5750F2618}"/>
          </ac:graphicFrameMkLst>
        </pc:graphicFrameChg>
      </pc:sldChg>
      <pc:sldChg chg="addSp delSp modSp add replId">
        <pc:chgData name="Jeremy Singer" userId="S::fx1776@wayne.edu::09fe777a-7896-4cd9-9589-fd69d8820884" providerId="AD" clId="Web-{A60D3F9A-11B4-3DA7-2C91-EBF5B7D8C86D}" dt="2023-10-06T16:58:19.924" v="22" actId="1076"/>
        <pc:sldMkLst>
          <pc:docMk/>
          <pc:sldMk cId="283171190" sldId="283"/>
        </pc:sldMkLst>
        <pc:spChg chg="mod">
          <ac:chgData name="Jeremy Singer" userId="S::fx1776@wayne.edu::09fe777a-7896-4cd9-9589-fd69d8820884" providerId="AD" clId="Web-{A60D3F9A-11B4-3DA7-2C91-EBF5B7D8C86D}" dt="2023-10-06T16:57:51.423" v="15" actId="20577"/>
          <ac:spMkLst>
            <pc:docMk/>
            <pc:sldMk cId="283171190" sldId="283"/>
            <ac:spMk id="2" creationId="{62C2FF48-63D0-FB99-1D29-D61A0A60B660}"/>
          </ac:spMkLst>
        </pc:spChg>
        <pc:spChg chg="add del mod">
          <ac:chgData name="Jeremy Singer" userId="S::fx1776@wayne.edu::09fe777a-7896-4cd9-9589-fd69d8820884" providerId="AD" clId="Web-{A60D3F9A-11B4-3DA7-2C91-EBF5B7D8C86D}" dt="2023-10-06T16:58:04.564" v="17"/>
          <ac:spMkLst>
            <pc:docMk/>
            <pc:sldMk cId="283171190" sldId="283"/>
            <ac:spMk id="5" creationId="{C1F2CC71-82E7-2805-4140-2F830C9C5DE4}"/>
          </ac:spMkLst>
        </pc:spChg>
        <pc:graphicFrameChg chg="del mod modGraphic">
          <ac:chgData name="Jeremy Singer" userId="S::fx1776@wayne.edu::09fe777a-7896-4cd9-9589-fd69d8820884" providerId="AD" clId="Web-{A60D3F9A-11B4-3DA7-2C91-EBF5B7D8C86D}" dt="2023-10-06T16:57:53.799" v="16"/>
          <ac:graphicFrameMkLst>
            <pc:docMk/>
            <pc:sldMk cId="283171190" sldId="283"/>
            <ac:graphicFrameMk id="4" creationId="{F21A2B53-1EE2-CE04-0F59-1028E4C75484}"/>
          </ac:graphicFrameMkLst>
        </pc:graphicFrameChg>
        <pc:picChg chg="add mod">
          <ac:chgData name="Jeremy Singer" userId="S::fx1776@wayne.edu::09fe777a-7896-4cd9-9589-fd69d8820884" providerId="AD" clId="Web-{A60D3F9A-11B4-3DA7-2C91-EBF5B7D8C86D}" dt="2023-10-06T16:58:19.924" v="22" actId="1076"/>
          <ac:picMkLst>
            <pc:docMk/>
            <pc:sldMk cId="283171190" sldId="283"/>
            <ac:picMk id="6" creationId="{1A0B179A-598A-3454-38C5-1FFBF741669C}"/>
          </ac:picMkLst>
        </pc:picChg>
      </pc:sldChg>
      <pc:sldChg chg="modSp modNotes">
        <pc:chgData name="Jeremy Singer" userId="S::fx1776@wayne.edu::09fe777a-7896-4cd9-9589-fd69d8820884" providerId="AD" clId="Web-{A60D3F9A-11B4-3DA7-2C91-EBF5B7D8C86D}" dt="2023-10-06T18:34:13.412" v="2934" actId="20577"/>
        <pc:sldMkLst>
          <pc:docMk/>
          <pc:sldMk cId="2254214644" sldId="285"/>
        </pc:sldMkLst>
        <pc:spChg chg="mod">
          <ac:chgData name="Jeremy Singer" userId="S::fx1776@wayne.edu::09fe777a-7896-4cd9-9589-fd69d8820884" providerId="AD" clId="Web-{A60D3F9A-11B4-3DA7-2C91-EBF5B7D8C86D}" dt="2023-10-06T18:00:02.888" v="433" actId="20577"/>
          <ac:spMkLst>
            <pc:docMk/>
            <pc:sldMk cId="2254214644" sldId="285"/>
            <ac:spMk id="2" creationId="{BF26C9E4-163A-857F-A066-D6673C54B022}"/>
          </ac:spMkLst>
        </pc:spChg>
        <pc:spChg chg="mod">
          <ac:chgData name="Jeremy Singer" userId="S::fx1776@wayne.edu::09fe777a-7896-4cd9-9589-fd69d8820884" providerId="AD" clId="Web-{A60D3F9A-11B4-3DA7-2C91-EBF5B7D8C86D}" dt="2023-10-06T18:34:13.412" v="2934" actId="20577"/>
          <ac:spMkLst>
            <pc:docMk/>
            <pc:sldMk cId="2254214644" sldId="285"/>
            <ac:spMk id="3" creationId="{19BEBB6A-D029-6D25-6C40-44C3D2FC3312}"/>
          </ac:spMkLst>
        </pc:spChg>
      </pc:sldChg>
      <pc:sldChg chg="delSp add del replId">
        <pc:chgData name="Jeremy Singer" userId="S::fx1776@wayne.edu::09fe777a-7896-4cd9-9589-fd69d8820884" providerId="AD" clId="Web-{A60D3F9A-11B4-3DA7-2C91-EBF5B7D8C86D}" dt="2023-10-06T17:53:41.777" v="295"/>
        <pc:sldMkLst>
          <pc:docMk/>
          <pc:sldMk cId="1615546610" sldId="286"/>
        </pc:sldMkLst>
        <pc:picChg chg="del">
          <ac:chgData name="Jeremy Singer" userId="S::fx1776@wayne.edu::09fe777a-7896-4cd9-9589-fd69d8820884" providerId="AD" clId="Web-{A60D3F9A-11B4-3DA7-2C91-EBF5B7D8C86D}" dt="2023-10-06T17:50:56.746" v="243"/>
          <ac:picMkLst>
            <pc:docMk/>
            <pc:sldMk cId="1615546610" sldId="286"/>
            <ac:picMk id="2" creationId="{46195E94-2149-BA11-B030-71B4698C56B3}"/>
          </ac:picMkLst>
        </pc:picChg>
      </pc:sldChg>
      <pc:sldChg chg="addSp delSp modSp add ord replId">
        <pc:chgData name="Jeremy Singer" userId="S::fx1776@wayne.edu::09fe777a-7896-4cd9-9589-fd69d8820884" providerId="AD" clId="Web-{A60D3F9A-11B4-3DA7-2C91-EBF5B7D8C86D}" dt="2023-10-06T17:55:46.840" v="331" actId="14100"/>
        <pc:sldMkLst>
          <pc:docMk/>
          <pc:sldMk cId="2594048129" sldId="286"/>
        </pc:sldMkLst>
        <pc:spChg chg="mod">
          <ac:chgData name="Jeremy Singer" userId="S::fx1776@wayne.edu::09fe777a-7896-4cd9-9589-fd69d8820884" providerId="AD" clId="Web-{A60D3F9A-11B4-3DA7-2C91-EBF5B7D8C86D}" dt="2023-10-06T17:55:46.840" v="331" actId="14100"/>
          <ac:spMkLst>
            <pc:docMk/>
            <pc:sldMk cId="2594048129" sldId="286"/>
            <ac:spMk id="3" creationId="{1B64A97F-023A-82E0-6CB7-D7D91CD58EF2}"/>
          </ac:spMkLst>
        </pc:spChg>
        <pc:picChg chg="del">
          <ac:chgData name="Jeremy Singer" userId="S::fx1776@wayne.edu::09fe777a-7896-4cd9-9589-fd69d8820884" providerId="AD" clId="Web-{A60D3F9A-11B4-3DA7-2C91-EBF5B7D8C86D}" dt="2023-10-06T17:53:44.621" v="298"/>
          <ac:picMkLst>
            <pc:docMk/>
            <pc:sldMk cId="2594048129" sldId="286"/>
            <ac:picMk id="2" creationId="{46195E94-2149-BA11-B030-71B4698C56B3}"/>
          </ac:picMkLst>
        </pc:picChg>
        <pc:picChg chg="add mod">
          <ac:chgData name="Jeremy Singer" userId="S::fx1776@wayne.edu::09fe777a-7896-4cd9-9589-fd69d8820884" providerId="AD" clId="Web-{A60D3F9A-11B4-3DA7-2C91-EBF5B7D8C86D}" dt="2023-10-06T17:55:31.512" v="330" actId="14100"/>
          <ac:picMkLst>
            <pc:docMk/>
            <pc:sldMk cId="2594048129" sldId="286"/>
            <ac:picMk id="4" creationId="{638567AD-66E2-708E-70A1-08F7F1167A8C}"/>
          </ac:picMkLst>
        </pc:picChg>
      </pc:sldChg>
      <pc:sldChg chg="addSp delSp modSp add del replId">
        <pc:chgData name="Jeremy Singer" userId="S::fx1776@wayne.edu::09fe777a-7896-4cd9-9589-fd69d8820884" providerId="AD" clId="Web-{A60D3F9A-11B4-3DA7-2C91-EBF5B7D8C86D}" dt="2023-10-06T17:53:40.949" v="294"/>
        <pc:sldMkLst>
          <pc:docMk/>
          <pc:sldMk cId="3485329696" sldId="287"/>
        </pc:sldMkLst>
        <pc:spChg chg="add del mod">
          <ac:chgData name="Jeremy Singer" userId="S::fx1776@wayne.edu::09fe777a-7896-4cd9-9589-fd69d8820884" providerId="AD" clId="Web-{A60D3F9A-11B4-3DA7-2C91-EBF5B7D8C86D}" dt="2023-10-06T17:53:30.684" v="290"/>
          <ac:spMkLst>
            <pc:docMk/>
            <pc:sldMk cId="3485329696" sldId="287"/>
            <ac:spMk id="4" creationId="{F73B208E-E10C-0EA7-E980-330A0096073F}"/>
          </ac:spMkLst>
        </pc:spChg>
        <pc:spChg chg="add del mod">
          <ac:chgData name="Jeremy Singer" userId="S::fx1776@wayne.edu::09fe777a-7896-4cd9-9589-fd69d8820884" providerId="AD" clId="Web-{A60D3F9A-11B4-3DA7-2C91-EBF5B7D8C86D}" dt="2023-10-06T17:53:38.637" v="293"/>
          <ac:spMkLst>
            <pc:docMk/>
            <pc:sldMk cId="3485329696" sldId="287"/>
            <ac:spMk id="5" creationId="{6A4E64AD-7EDD-F3E5-73A5-FDD9036713E0}"/>
          </ac:spMkLst>
        </pc:spChg>
        <pc:picChg chg="del">
          <ac:chgData name="Jeremy Singer" userId="S::fx1776@wayne.edu::09fe777a-7896-4cd9-9589-fd69d8820884" providerId="AD" clId="Web-{A60D3F9A-11B4-3DA7-2C91-EBF5B7D8C86D}" dt="2023-10-06T17:50:55.511" v="242"/>
          <ac:picMkLst>
            <pc:docMk/>
            <pc:sldMk cId="3485329696" sldId="287"/>
            <ac:picMk id="2" creationId="{46195E94-2149-BA11-B030-71B4698C56B3}"/>
          </ac:picMkLst>
        </pc:picChg>
        <pc:picChg chg="add mod">
          <ac:chgData name="Jeremy Singer" userId="S::fx1776@wayne.edu::09fe777a-7896-4cd9-9589-fd69d8820884" providerId="AD" clId="Web-{A60D3F9A-11B4-3DA7-2C91-EBF5B7D8C86D}" dt="2023-10-06T17:52:38.402" v="247" actId="14100"/>
          <ac:picMkLst>
            <pc:docMk/>
            <pc:sldMk cId="3485329696" sldId="287"/>
            <ac:picMk id="3" creationId="{A94A0BB5-0E1C-19CF-CBDB-A7586D75A27B}"/>
          </ac:picMkLst>
        </pc:picChg>
      </pc:sldChg>
      <pc:sldChg chg="modSp add replId">
        <pc:chgData name="Jeremy Singer" userId="S::fx1776@wayne.edu::09fe777a-7896-4cd9-9589-fd69d8820884" providerId="AD" clId="Web-{A60D3F9A-11B4-3DA7-2C91-EBF5B7D8C86D}" dt="2023-10-06T17:54:16.215" v="318" actId="20577"/>
        <pc:sldMkLst>
          <pc:docMk/>
          <pc:sldMk cId="3604349621" sldId="287"/>
        </pc:sldMkLst>
        <pc:spChg chg="mod">
          <ac:chgData name="Jeremy Singer" userId="S::fx1776@wayne.edu::09fe777a-7896-4cd9-9589-fd69d8820884" providerId="AD" clId="Web-{A60D3F9A-11B4-3DA7-2C91-EBF5B7D8C86D}" dt="2023-10-06T17:54:16.215" v="318" actId="20577"/>
          <ac:spMkLst>
            <pc:docMk/>
            <pc:sldMk cId="3604349621" sldId="287"/>
            <ac:spMk id="3" creationId="{1B64A97F-023A-82E0-6CB7-D7D91CD58EF2}"/>
          </ac:spMkLst>
        </pc:spChg>
      </pc:sldChg>
      <pc:sldChg chg="modSp add replId modNotes">
        <pc:chgData name="Jeremy Singer" userId="S::fx1776@wayne.edu::09fe777a-7896-4cd9-9589-fd69d8820884" providerId="AD" clId="Web-{A60D3F9A-11B4-3DA7-2C91-EBF5B7D8C86D}" dt="2023-10-06T18:35:05.709" v="3003" actId="20577"/>
        <pc:sldMkLst>
          <pc:docMk/>
          <pc:sldMk cId="2972460264" sldId="288"/>
        </pc:sldMkLst>
        <pc:spChg chg="mod">
          <ac:chgData name="Jeremy Singer" userId="S::fx1776@wayne.edu::09fe777a-7896-4cd9-9589-fd69d8820884" providerId="AD" clId="Web-{A60D3F9A-11B4-3DA7-2C91-EBF5B7D8C86D}" dt="2023-10-06T18:22:48.738" v="2326" actId="20577"/>
          <ac:spMkLst>
            <pc:docMk/>
            <pc:sldMk cId="2972460264" sldId="288"/>
            <ac:spMk id="2" creationId="{BF26C9E4-163A-857F-A066-D6673C54B022}"/>
          </ac:spMkLst>
        </pc:spChg>
        <pc:spChg chg="mod">
          <ac:chgData name="Jeremy Singer" userId="S::fx1776@wayne.edu::09fe777a-7896-4cd9-9589-fd69d8820884" providerId="AD" clId="Web-{A60D3F9A-11B4-3DA7-2C91-EBF5B7D8C86D}" dt="2023-10-06T18:35:05.709" v="3003" actId="20577"/>
          <ac:spMkLst>
            <pc:docMk/>
            <pc:sldMk cId="2972460264" sldId="288"/>
            <ac:spMk id="3" creationId="{19BEBB6A-D029-6D25-6C40-44C3D2FC3312}"/>
          </ac:spMkLst>
        </pc:spChg>
      </pc:sldChg>
      <pc:sldChg chg="modSp add del ord replId modNotes">
        <pc:chgData name="Jeremy Singer" userId="S::fx1776@wayne.edu::09fe777a-7896-4cd9-9589-fd69d8820884" providerId="AD" clId="Web-{A60D3F9A-11B4-3DA7-2C91-EBF5B7D8C86D}" dt="2023-10-06T18:22:53.441" v="2328"/>
        <pc:sldMkLst>
          <pc:docMk/>
          <pc:sldMk cId="876599343" sldId="289"/>
        </pc:sldMkLst>
        <pc:spChg chg="mod">
          <ac:chgData name="Jeremy Singer" userId="S::fx1776@wayne.edu::09fe777a-7896-4cd9-9589-fd69d8820884" providerId="AD" clId="Web-{A60D3F9A-11B4-3DA7-2C91-EBF5B7D8C86D}" dt="2023-10-06T18:18:37.752" v="2117" actId="20577"/>
          <ac:spMkLst>
            <pc:docMk/>
            <pc:sldMk cId="876599343" sldId="289"/>
            <ac:spMk id="3" creationId="{19BEBB6A-D029-6D25-6C40-44C3D2FC3312}"/>
          </ac:spMkLst>
        </pc:spChg>
      </pc:sldChg>
      <pc:sldChg chg="modSp add replId">
        <pc:chgData name="Jeremy Singer" userId="S::fx1776@wayne.edu::09fe777a-7896-4cd9-9589-fd69d8820884" providerId="AD" clId="Web-{A60D3F9A-11B4-3DA7-2C91-EBF5B7D8C86D}" dt="2023-10-06T18:05:35.515" v="1159" actId="20577"/>
        <pc:sldMkLst>
          <pc:docMk/>
          <pc:sldMk cId="1154286067" sldId="290"/>
        </pc:sldMkLst>
        <pc:spChg chg="mod">
          <ac:chgData name="Jeremy Singer" userId="S::fx1776@wayne.edu::09fe777a-7896-4cd9-9589-fd69d8820884" providerId="AD" clId="Web-{A60D3F9A-11B4-3DA7-2C91-EBF5B7D8C86D}" dt="2023-10-06T18:02:49.014" v="669" actId="20577"/>
          <ac:spMkLst>
            <pc:docMk/>
            <pc:sldMk cId="1154286067" sldId="290"/>
            <ac:spMk id="2" creationId="{BF26C9E4-163A-857F-A066-D6673C54B022}"/>
          </ac:spMkLst>
        </pc:spChg>
        <pc:spChg chg="mod">
          <ac:chgData name="Jeremy Singer" userId="S::fx1776@wayne.edu::09fe777a-7896-4cd9-9589-fd69d8820884" providerId="AD" clId="Web-{A60D3F9A-11B4-3DA7-2C91-EBF5B7D8C86D}" dt="2023-10-06T18:05:35.515" v="1159" actId="20577"/>
          <ac:spMkLst>
            <pc:docMk/>
            <pc:sldMk cId="1154286067" sldId="290"/>
            <ac:spMk id="3" creationId="{19BEBB6A-D029-6D25-6C40-44C3D2FC3312}"/>
          </ac:spMkLst>
        </pc:spChg>
      </pc:sldChg>
      <pc:sldChg chg="modSp add replId modNotes">
        <pc:chgData name="Jeremy Singer" userId="S::fx1776@wayne.edu::09fe777a-7896-4cd9-9589-fd69d8820884" providerId="AD" clId="Web-{A60D3F9A-11B4-3DA7-2C91-EBF5B7D8C86D}" dt="2023-10-06T18:31:38.068" v="2610" actId="20577"/>
        <pc:sldMkLst>
          <pc:docMk/>
          <pc:sldMk cId="3561309769" sldId="291"/>
        </pc:sldMkLst>
        <pc:spChg chg="mod">
          <ac:chgData name="Jeremy Singer" userId="S::fx1776@wayne.edu::09fe777a-7896-4cd9-9589-fd69d8820884" providerId="AD" clId="Web-{A60D3F9A-11B4-3DA7-2C91-EBF5B7D8C86D}" dt="2023-10-06T18:31:38.068" v="2610" actId="20577"/>
          <ac:spMkLst>
            <pc:docMk/>
            <pc:sldMk cId="3561309769" sldId="291"/>
            <ac:spMk id="3" creationId="{19BEBB6A-D029-6D25-6C40-44C3D2FC3312}"/>
          </ac:spMkLst>
        </pc:spChg>
      </pc:sldChg>
      <pc:sldChg chg="modSp add del replId modNotes">
        <pc:chgData name="Jeremy Singer" userId="S::fx1776@wayne.edu::09fe777a-7896-4cd9-9589-fd69d8820884" providerId="AD" clId="Web-{A60D3F9A-11B4-3DA7-2C91-EBF5B7D8C86D}" dt="2023-10-06T18:31:26.146" v="2607"/>
        <pc:sldMkLst>
          <pc:docMk/>
          <pc:sldMk cId="1523621769" sldId="292"/>
        </pc:sldMkLst>
        <pc:spChg chg="mod">
          <ac:chgData name="Jeremy Singer" userId="S::fx1776@wayne.edu::09fe777a-7896-4cd9-9589-fd69d8820884" providerId="AD" clId="Web-{A60D3F9A-11B4-3DA7-2C91-EBF5B7D8C86D}" dt="2023-10-06T18:30:58.052" v="2598" actId="20577"/>
          <ac:spMkLst>
            <pc:docMk/>
            <pc:sldMk cId="1523621769" sldId="292"/>
            <ac:spMk id="3" creationId="{19BEBB6A-D029-6D25-6C40-44C3D2FC3312}"/>
          </ac:spMkLst>
        </pc:spChg>
      </pc:sldChg>
      <pc:sldChg chg="modSp add replId modNotes">
        <pc:chgData name="Jeremy Singer" userId="S::fx1776@wayne.edu::09fe777a-7896-4cd9-9589-fd69d8820884" providerId="AD" clId="Web-{A60D3F9A-11B4-3DA7-2C91-EBF5B7D8C86D}" dt="2023-10-06T18:35:26.084" v="3011" actId="20577"/>
        <pc:sldMkLst>
          <pc:docMk/>
          <pc:sldMk cId="116704907" sldId="293"/>
        </pc:sldMkLst>
        <pc:spChg chg="mod">
          <ac:chgData name="Jeremy Singer" userId="S::fx1776@wayne.edu::09fe777a-7896-4cd9-9589-fd69d8820884" providerId="AD" clId="Web-{A60D3F9A-11B4-3DA7-2C91-EBF5B7D8C86D}" dt="2023-10-06T18:35:26.084" v="3011" actId="20577"/>
          <ac:spMkLst>
            <pc:docMk/>
            <pc:sldMk cId="116704907" sldId="293"/>
            <ac:spMk id="3" creationId="{19BEBB6A-D029-6D25-6C40-44C3D2FC331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EB9D47-08CA-4EDC-8ADF-A05E24E36C09}" type="datetimeFigureOut">
              <a:t>11/10/23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A743E6-1D1A-435E-A18E-2C34B6B1B2D5}" type="slidenum">
              <a:t>‹#›</a:t>
            </a:fld>
            <a:endParaRPr lang="en-US"/>
          </a:p>
        </p:txBody>
      </p:sp>
    </p:spTree>
    <p:extLst>
      <p:ext uri="{BB962C8B-B14F-4D97-AF65-F5344CB8AC3E}">
        <p14:creationId xmlns:p14="http://schemas.microsoft.com/office/powerpoint/2010/main" val="1514825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A743E6-1D1A-435E-A18E-2C34B6B1B2D5}" type="slidenum">
              <a:rPr lang="en-US" smtClean="0"/>
              <a:t>1</a:t>
            </a:fld>
            <a:endParaRPr lang="en-US"/>
          </a:p>
        </p:txBody>
      </p:sp>
    </p:spTree>
    <p:extLst>
      <p:ext uri="{BB962C8B-B14F-4D97-AF65-F5344CB8AC3E}">
        <p14:creationId xmlns:p14="http://schemas.microsoft.com/office/powerpoint/2010/main" val="2211617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Note: median dist2sch is smaller</a:t>
            </a:r>
          </a:p>
        </p:txBody>
      </p:sp>
      <p:sp>
        <p:nvSpPr>
          <p:cNvPr id="4" name="Slide Number Placeholder 3"/>
          <p:cNvSpPr>
            <a:spLocks noGrp="1"/>
          </p:cNvSpPr>
          <p:nvPr>
            <p:ph type="sldNum" sz="quarter" idx="5"/>
          </p:nvPr>
        </p:nvSpPr>
        <p:spPr/>
        <p:txBody>
          <a:bodyPr/>
          <a:lstStyle/>
          <a:p>
            <a:fld id="{30A743E6-1D1A-435E-A18E-2C34B6B1B2D5}" type="slidenum">
              <a:t>15</a:t>
            </a:fld>
            <a:endParaRPr lang="en-US"/>
          </a:p>
        </p:txBody>
      </p:sp>
    </p:spTree>
    <p:extLst>
      <p:ext uri="{BB962C8B-B14F-4D97-AF65-F5344CB8AC3E}">
        <p14:creationId xmlns:p14="http://schemas.microsoft.com/office/powerpoint/2010/main" val="3075151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287 unique choice sets of K, meaning 287 different tracts</a:t>
            </a:r>
          </a:p>
          <a:p>
            <a:endParaRPr lang="en-US" dirty="0">
              <a:ea typeface="Calibri"/>
              <a:cs typeface="Calibri"/>
            </a:endParaRPr>
          </a:p>
          <a:p>
            <a:r>
              <a:rPr lang="en-US" dirty="0">
                <a:ea typeface="Calibri"/>
                <a:cs typeface="Calibri"/>
              </a:rPr>
              <a:t>Interpret variables as avg for choice set; for example, the avg distance to choices ranges from 3mi to 10.6mi. Or, for the avg choice set, the share of students eligible for transit ranges from 0% to 50%</a:t>
            </a:r>
          </a:p>
          <a:p>
            <a:endParaRPr lang="en-US">
              <a:ea typeface="Calibri"/>
              <a:cs typeface="Calibri"/>
            </a:endParaRPr>
          </a:p>
          <a:p>
            <a:r>
              <a:rPr lang="en-US" dirty="0">
                <a:ea typeface="Calibri"/>
                <a:cs typeface="Calibri"/>
              </a:rPr>
              <a:t>SWL change var names</a:t>
            </a:r>
          </a:p>
        </p:txBody>
      </p:sp>
      <p:sp>
        <p:nvSpPr>
          <p:cNvPr id="4" name="Slide Number Placeholder 3"/>
          <p:cNvSpPr>
            <a:spLocks noGrp="1"/>
          </p:cNvSpPr>
          <p:nvPr>
            <p:ph type="sldNum" sz="quarter" idx="5"/>
          </p:nvPr>
        </p:nvSpPr>
        <p:spPr/>
        <p:txBody>
          <a:bodyPr/>
          <a:lstStyle/>
          <a:p>
            <a:fld id="{30A743E6-1D1A-435E-A18E-2C34B6B1B2D5}" type="slidenum">
              <a:t>16</a:t>
            </a:fld>
            <a:endParaRPr lang="en-US"/>
          </a:p>
        </p:txBody>
      </p:sp>
    </p:spTree>
    <p:extLst>
      <p:ext uri="{BB962C8B-B14F-4D97-AF65-F5344CB8AC3E}">
        <p14:creationId xmlns:p14="http://schemas.microsoft.com/office/powerpoint/2010/main" val="3710667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30A743E6-1D1A-435E-A18E-2C34B6B1B2D5}" type="slidenum">
              <a:t>17</a:t>
            </a:fld>
            <a:endParaRPr lang="en-US"/>
          </a:p>
        </p:txBody>
      </p:sp>
    </p:spTree>
    <p:extLst>
      <p:ext uri="{BB962C8B-B14F-4D97-AF65-F5344CB8AC3E}">
        <p14:creationId xmlns:p14="http://schemas.microsoft.com/office/powerpoint/2010/main" val="1762566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Note: we also run the model separately for different categories of block-group car ownership (Valant &amp; </a:t>
            </a:r>
            <a:r>
              <a:rPr lang="en-US" dirty="0" err="1">
                <a:ea typeface="Calibri"/>
                <a:cs typeface="Calibri"/>
              </a:rPr>
              <a:t>Lincove</a:t>
            </a:r>
            <a:r>
              <a:rPr lang="en-US" dirty="0">
                <a:ea typeface="Calibri"/>
                <a:cs typeface="Calibri"/>
              </a:rPr>
              <a:t>), to see if bus eligibility importance differs w/ this rough proxy for individual car ownership</a:t>
            </a:r>
            <a:endParaRPr lang="en-US" dirty="0"/>
          </a:p>
        </p:txBody>
      </p:sp>
      <p:sp>
        <p:nvSpPr>
          <p:cNvPr id="4" name="Slide Number Placeholder 3"/>
          <p:cNvSpPr>
            <a:spLocks noGrp="1"/>
          </p:cNvSpPr>
          <p:nvPr>
            <p:ph type="sldNum" sz="quarter" idx="5"/>
          </p:nvPr>
        </p:nvSpPr>
        <p:spPr/>
        <p:txBody>
          <a:bodyPr/>
          <a:lstStyle/>
          <a:p>
            <a:fld id="{30A743E6-1D1A-435E-A18E-2C34B6B1B2D5}" type="slidenum">
              <a:t>18</a:t>
            </a:fld>
            <a:endParaRPr lang="en-US"/>
          </a:p>
        </p:txBody>
      </p:sp>
    </p:spTree>
    <p:extLst>
      <p:ext uri="{BB962C8B-B14F-4D97-AF65-F5344CB8AC3E}">
        <p14:creationId xmlns:p14="http://schemas.microsoft.com/office/powerpoint/2010/main" val="4246108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30A743E6-1D1A-435E-A18E-2C34B6B1B2D5}" type="slidenum">
              <a:t>21</a:t>
            </a:fld>
            <a:endParaRPr lang="en-US"/>
          </a:p>
        </p:txBody>
      </p:sp>
    </p:spTree>
    <p:extLst>
      <p:ext uri="{BB962C8B-B14F-4D97-AF65-F5344CB8AC3E}">
        <p14:creationId xmlns:p14="http://schemas.microsoft.com/office/powerpoint/2010/main" val="2564192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endParaRPr lang="en-US" dirty="0">
              <a:ea typeface="Calibri"/>
              <a:cs typeface="Calibri"/>
            </a:endParaRPr>
          </a:p>
          <a:p>
            <a:r>
              <a:rPr lang="en-US" dirty="0">
                <a:ea typeface="Calibri"/>
                <a:cs typeface="Calibri"/>
              </a:rPr>
              <a:t>SWL change var names</a:t>
            </a:r>
          </a:p>
        </p:txBody>
      </p:sp>
      <p:sp>
        <p:nvSpPr>
          <p:cNvPr id="4" name="Slide Number Placeholder 3"/>
          <p:cNvSpPr>
            <a:spLocks noGrp="1"/>
          </p:cNvSpPr>
          <p:nvPr>
            <p:ph type="sldNum" sz="quarter" idx="5"/>
          </p:nvPr>
        </p:nvSpPr>
        <p:spPr/>
        <p:txBody>
          <a:bodyPr/>
          <a:lstStyle/>
          <a:p>
            <a:fld id="{30A743E6-1D1A-435E-A18E-2C34B6B1B2D5}" type="slidenum">
              <a:t>22</a:t>
            </a:fld>
            <a:endParaRPr lang="en-US"/>
          </a:p>
        </p:txBody>
      </p:sp>
    </p:spTree>
    <p:extLst>
      <p:ext uri="{BB962C8B-B14F-4D97-AF65-F5344CB8AC3E}">
        <p14:creationId xmlns:p14="http://schemas.microsoft.com/office/powerpoint/2010/main" val="3436606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30A743E6-1D1A-435E-A18E-2C34B6B1B2D5}" type="slidenum">
              <a:t>23</a:t>
            </a:fld>
            <a:endParaRPr lang="en-US"/>
          </a:p>
        </p:txBody>
      </p:sp>
    </p:spTree>
    <p:extLst>
      <p:ext uri="{BB962C8B-B14F-4D97-AF65-F5344CB8AC3E}">
        <p14:creationId xmlns:p14="http://schemas.microsoft.com/office/powerpoint/2010/main" val="3339828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0A743E6-1D1A-435E-A18E-2C34B6B1B2D5}" type="slidenum">
              <a:t>24</a:t>
            </a:fld>
            <a:endParaRPr lang="en-US"/>
          </a:p>
        </p:txBody>
      </p:sp>
    </p:spTree>
    <p:extLst>
      <p:ext uri="{BB962C8B-B14F-4D97-AF65-F5344CB8AC3E}">
        <p14:creationId xmlns:p14="http://schemas.microsoft.com/office/powerpoint/2010/main" val="981348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First example: this parent only considered schools where her kids might be eligible for the bus. She chose the school where they were eligibile</a:t>
            </a:r>
            <a:endParaRPr lang="en-US"/>
          </a:p>
        </p:txBody>
      </p:sp>
      <p:sp>
        <p:nvSpPr>
          <p:cNvPr id="4" name="Slide Number Placeholder 3"/>
          <p:cNvSpPr>
            <a:spLocks noGrp="1"/>
          </p:cNvSpPr>
          <p:nvPr>
            <p:ph type="sldNum" sz="quarter" idx="5"/>
          </p:nvPr>
        </p:nvSpPr>
        <p:spPr/>
        <p:txBody>
          <a:bodyPr/>
          <a:lstStyle/>
          <a:p>
            <a:fld id="{30A743E6-1D1A-435E-A18E-2C34B6B1B2D5}" type="slidenum">
              <a:rPr lang="en-US"/>
              <a:t>25</a:t>
            </a:fld>
            <a:endParaRPr lang="en-US"/>
          </a:p>
        </p:txBody>
      </p:sp>
    </p:spTree>
    <p:extLst>
      <p:ext uri="{BB962C8B-B14F-4D97-AF65-F5344CB8AC3E}">
        <p14:creationId xmlns:p14="http://schemas.microsoft.com/office/powerpoint/2010/main" val="35823787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This parent described why her children ride the bus to school. The example highlights the multiple factors that shape "getting to school" and how buses can aid to some extent with that.</a:t>
            </a:r>
          </a:p>
        </p:txBody>
      </p:sp>
      <p:sp>
        <p:nvSpPr>
          <p:cNvPr id="4" name="Slide Number Placeholder 3"/>
          <p:cNvSpPr>
            <a:spLocks noGrp="1"/>
          </p:cNvSpPr>
          <p:nvPr>
            <p:ph type="sldNum" sz="quarter" idx="5"/>
          </p:nvPr>
        </p:nvSpPr>
        <p:spPr/>
        <p:txBody>
          <a:bodyPr/>
          <a:lstStyle/>
          <a:p>
            <a:fld id="{30A743E6-1D1A-435E-A18E-2C34B6B1B2D5}" type="slidenum">
              <a:rPr lang="en-US"/>
              <a:t>26</a:t>
            </a:fld>
            <a:endParaRPr lang="en-US"/>
          </a:p>
        </p:txBody>
      </p:sp>
    </p:spTree>
    <p:extLst>
      <p:ext uri="{BB962C8B-B14F-4D97-AF65-F5344CB8AC3E}">
        <p14:creationId xmlns:p14="http://schemas.microsoft.com/office/powerpoint/2010/main" val="3927623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 Tract-based choice set with 2+ students</a:t>
            </a:r>
          </a:p>
          <a:p>
            <a:endParaRPr lang="en-US" dirty="0"/>
          </a:p>
          <a:p>
            <a:r>
              <a:rPr lang="en-US" dirty="0"/>
              <a:t>Danielle: if any student in Detroit attends the school</a:t>
            </a:r>
          </a:p>
          <a:p>
            <a:endParaRPr lang="en-US" dirty="0"/>
          </a:p>
          <a:p>
            <a:r>
              <a:rPr lang="en-US" dirty="0"/>
              <a:t>Reference JEP and AERA Open papers, too</a:t>
            </a:r>
          </a:p>
        </p:txBody>
      </p:sp>
      <p:sp>
        <p:nvSpPr>
          <p:cNvPr id="4" name="Slide Number Placeholder 3"/>
          <p:cNvSpPr>
            <a:spLocks noGrp="1"/>
          </p:cNvSpPr>
          <p:nvPr>
            <p:ph type="sldNum" sz="quarter" idx="5"/>
          </p:nvPr>
        </p:nvSpPr>
        <p:spPr/>
        <p:txBody>
          <a:bodyPr/>
          <a:lstStyle/>
          <a:p>
            <a:fld id="{30A743E6-1D1A-435E-A18E-2C34B6B1B2D5}" type="slidenum">
              <a:rPr lang="en-US" smtClean="0"/>
              <a:t>3</a:t>
            </a:fld>
            <a:endParaRPr lang="en-US"/>
          </a:p>
        </p:txBody>
      </p:sp>
    </p:spTree>
    <p:extLst>
      <p:ext uri="{BB962C8B-B14F-4D97-AF65-F5344CB8AC3E}">
        <p14:creationId xmlns:p14="http://schemas.microsoft.com/office/powerpoint/2010/main" val="2771307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This parent moved farther away from the charter school she had chosen, and faced geographic constraints. She switched her children to the neighborhood DPSCD school for just a couple days, but was unsatisfied and wanted to keep them in their charter.</a:t>
            </a:r>
          </a:p>
        </p:txBody>
      </p:sp>
      <p:sp>
        <p:nvSpPr>
          <p:cNvPr id="4" name="Slide Number Placeholder 3"/>
          <p:cNvSpPr>
            <a:spLocks noGrp="1"/>
          </p:cNvSpPr>
          <p:nvPr>
            <p:ph type="sldNum" sz="quarter" idx="5"/>
          </p:nvPr>
        </p:nvSpPr>
        <p:spPr/>
        <p:txBody>
          <a:bodyPr/>
          <a:lstStyle/>
          <a:p>
            <a:fld id="{30A743E6-1D1A-435E-A18E-2C34B6B1B2D5}" type="slidenum">
              <a:rPr lang="en-US"/>
              <a:t>27</a:t>
            </a:fld>
            <a:endParaRPr lang="en-US"/>
          </a:p>
        </p:txBody>
      </p:sp>
    </p:spTree>
    <p:extLst>
      <p:ext uri="{BB962C8B-B14F-4D97-AF65-F5344CB8AC3E}">
        <p14:creationId xmlns:p14="http://schemas.microsoft.com/office/powerpoint/2010/main" val="4222682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Excluding students who were missing data for:</a:t>
            </a:r>
          </a:p>
          <a:p>
            <a:r>
              <a:rPr lang="en-US" dirty="0">
                <a:cs typeface="Calibri"/>
              </a:rPr>
              <a:t>-</a:t>
            </a:r>
            <a:r>
              <a:rPr lang="en-US" dirty="0">
                <a:ea typeface="Calibri"/>
                <a:cs typeface="Calibri"/>
              </a:rPr>
              <a:t>school transit</a:t>
            </a:r>
          </a:p>
          <a:p>
            <a:r>
              <a:rPr lang="en-US" dirty="0">
                <a:ea typeface="Calibri"/>
                <a:cs typeface="Calibri"/>
              </a:rPr>
              <a:t>-residential block (no choice set constructed!)</a:t>
            </a:r>
          </a:p>
          <a:p>
            <a:r>
              <a:rPr lang="en-US" dirty="0">
                <a:ea typeface="Calibri"/>
                <a:cs typeface="Calibri"/>
              </a:rPr>
              <a:t>-other key vars (e.g., composite index)</a:t>
            </a:r>
          </a:p>
          <a:p>
            <a:endParaRPr lang="en-US" dirty="0">
              <a:cs typeface="+mn-lt"/>
            </a:endParaRPr>
          </a:p>
          <a:p>
            <a:r>
              <a:rPr lang="en-US" dirty="0">
                <a:cs typeface="+mn-lt"/>
              </a:rPr>
              <a:t>Overall, we are able to keep about 84% of Kindergarteners in the analytic sample</a:t>
            </a:r>
          </a:p>
          <a:p>
            <a:br>
              <a:rPr lang="en-US" dirty="0">
                <a:cs typeface="+mn-lt"/>
              </a:rPr>
            </a:br>
            <a:r>
              <a:rPr lang="en-US" dirty="0">
                <a:cs typeface="Calibri"/>
              </a:rPr>
              <a:t>(also, population is defined to exclude student at alt and virtual schools, and choice sets exclude those students)</a:t>
            </a:r>
          </a:p>
        </p:txBody>
      </p:sp>
      <p:sp>
        <p:nvSpPr>
          <p:cNvPr id="4" name="Slide Number Placeholder 3"/>
          <p:cNvSpPr>
            <a:spLocks noGrp="1"/>
          </p:cNvSpPr>
          <p:nvPr>
            <p:ph type="sldNum" sz="quarter" idx="5"/>
          </p:nvPr>
        </p:nvSpPr>
        <p:spPr/>
        <p:txBody>
          <a:bodyPr/>
          <a:lstStyle/>
          <a:p>
            <a:fld id="{30A743E6-1D1A-435E-A18E-2C34B6B1B2D5}" type="slidenum">
              <a:t>31</a:t>
            </a:fld>
            <a:endParaRPr lang="en-US"/>
          </a:p>
        </p:txBody>
      </p:sp>
    </p:spTree>
    <p:extLst>
      <p:ext uri="{BB962C8B-B14F-4D97-AF65-F5344CB8AC3E}">
        <p14:creationId xmlns:p14="http://schemas.microsoft.com/office/powerpoint/2010/main" val="1414501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Note: students can board AT STOPS, not at any point along the way</a:t>
            </a:r>
            <a:endParaRPr lang="en-US"/>
          </a:p>
        </p:txBody>
      </p:sp>
      <p:sp>
        <p:nvSpPr>
          <p:cNvPr id="4" name="Slide Number Placeholder 3"/>
          <p:cNvSpPr>
            <a:spLocks noGrp="1"/>
          </p:cNvSpPr>
          <p:nvPr>
            <p:ph type="sldNum" sz="quarter" idx="5"/>
          </p:nvPr>
        </p:nvSpPr>
        <p:spPr/>
        <p:txBody>
          <a:bodyPr/>
          <a:lstStyle/>
          <a:p>
            <a:fld id="{30A743E6-1D1A-435E-A18E-2C34B6B1B2D5}" type="slidenum">
              <a:t>8</a:t>
            </a:fld>
            <a:endParaRPr lang="en-US"/>
          </a:p>
        </p:txBody>
      </p:sp>
    </p:spTree>
    <p:extLst>
      <p:ext uri="{BB962C8B-B14F-4D97-AF65-F5344CB8AC3E}">
        <p14:creationId xmlns:p14="http://schemas.microsoft.com/office/powerpoint/2010/main" val="4100070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A743E6-1D1A-435E-A18E-2C34B6B1B2D5}" type="slidenum">
              <a:t>9</a:t>
            </a:fld>
            <a:endParaRPr lang="en-US"/>
          </a:p>
        </p:txBody>
      </p:sp>
    </p:spTree>
    <p:extLst>
      <p:ext uri="{BB962C8B-B14F-4D97-AF65-F5344CB8AC3E}">
        <p14:creationId xmlns:p14="http://schemas.microsoft.com/office/powerpoint/2010/main" val="3691584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Note that some schools suggest a capacity limit on buses but we don't account for that in our rule</a:t>
            </a:r>
          </a:p>
          <a:p>
            <a:endParaRPr lang="en-US" dirty="0">
              <a:ea typeface="Calibri"/>
              <a:cs typeface="Calibri"/>
            </a:endParaRPr>
          </a:p>
          <a:p>
            <a:br>
              <a:rPr lang="en-US">
                <a:ea typeface="Calibri"/>
                <a:cs typeface="+mn-lt"/>
              </a:rPr>
            </a:br>
            <a:r>
              <a:rPr lang="en-US" dirty="0">
                <a:ea typeface="Calibri"/>
                <a:cs typeface="Calibri"/>
              </a:rPr>
              <a:t>"loop" is included in shuttle</a:t>
            </a:r>
          </a:p>
          <a:p>
            <a:endParaRPr lang="en-US" dirty="0">
              <a:ea typeface="Calibri"/>
              <a:cs typeface="Calibri"/>
            </a:endParaRPr>
          </a:p>
          <a:p>
            <a:r>
              <a:rPr lang="en-US" dirty="0">
                <a:ea typeface="Calibri"/>
                <a:cs typeface="Calibri"/>
              </a:rPr>
              <a:t>Definitions of types: </a:t>
            </a:r>
            <a:r>
              <a:rPr lang="en-US" dirty="0"/>
              <a:t>https://</a:t>
            </a:r>
            <a:r>
              <a:rPr lang="en-US" dirty="0" err="1"/>
              <a:t>detroitpeer.org</a:t>
            </a:r>
            <a:r>
              <a:rPr lang="en-US" dirty="0"/>
              <a:t>/wp-content/uploads/2022/09/7.-School-Transportation-Policies-in-Detroit-ACCESSIBLE.pdf</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30A743E6-1D1A-435E-A18E-2C34B6B1B2D5}" type="slidenum">
              <a:t>10</a:t>
            </a:fld>
            <a:endParaRPr lang="en-US"/>
          </a:p>
        </p:txBody>
      </p:sp>
    </p:spTree>
    <p:extLst>
      <p:ext uri="{BB962C8B-B14F-4D97-AF65-F5344CB8AC3E}">
        <p14:creationId xmlns:p14="http://schemas.microsoft.com/office/powerpoint/2010/main" val="972891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Choice set: any school offering K attended by a student in your tract</a:t>
            </a:r>
          </a:p>
          <a:p>
            <a:endParaRPr lang="en-US">
              <a:ea typeface="Calibri" panose="020F0502020204030204"/>
              <a:cs typeface="Calibri" panose="020F0502020204030204"/>
            </a:endParaRPr>
          </a:p>
          <a:p>
            <a:r>
              <a:rPr lang="en-US" err="1"/>
              <a:t>sam</a:t>
            </a:r>
            <a:r>
              <a:rPr lang="en-US"/>
              <a:t>: tract-based choice sets</a:t>
            </a:r>
            <a:endParaRPr lang="en-US">
              <a:ea typeface="Calibri"/>
              <a:cs typeface="Calibri"/>
            </a:endParaRPr>
          </a:p>
          <a:p>
            <a:r>
              <a:rPr lang="en-US" err="1"/>
              <a:t>danielle</a:t>
            </a:r>
            <a:r>
              <a:rPr lang="en-US"/>
              <a:t>: if *any* student attends</a:t>
            </a:r>
            <a:endParaRPr lang="en-US">
              <a:ea typeface="Calibri" panose="020F0502020204030204"/>
              <a:cs typeface="Calibri" panose="020F0502020204030204"/>
            </a:endParaRPr>
          </a:p>
          <a:p>
            <a:endParaRPr lang="en-US">
              <a:ea typeface="Calibri" panose="020F0502020204030204"/>
              <a:cs typeface="Calibri" panose="020F0502020204030204"/>
            </a:endParaRPr>
          </a:p>
          <a:p>
            <a:endParaRPr lang="en-US"/>
          </a:p>
          <a:p>
            <a:r>
              <a:rPr lang="en-US"/>
              <a:t>(ref </a:t>
            </a:r>
            <a:r>
              <a:rPr lang="en-US" err="1"/>
              <a:t>danielle</a:t>
            </a:r>
            <a:r>
              <a:rPr lang="en-US"/>
              <a:t> and </a:t>
            </a:r>
            <a:r>
              <a:rPr lang="en-US" err="1"/>
              <a:t>sam</a:t>
            </a:r>
            <a:r>
              <a:rPr lang="en-US"/>
              <a:t> as justification)</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30A743E6-1D1A-435E-A18E-2C34B6B1B2D5}" type="slidenum">
              <a:t>11</a:t>
            </a:fld>
            <a:endParaRPr lang="en-US"/>
          </a:p>
        </p:txBody>
      </p:sp>
    </p:spTree>
    <p:extLst>
      <p:ext uri="{BB962C8B-B14F-4D97-AF65-F5344CB8AC3E}">
        <p14:creationId xmlns:p14="http://schemas.microsoft.com/office/powerpoint/2010/main" val="2399062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Note: median dist2sch is smaller</a:t>
            </a:r>
          </a:p>
          <a:p>
            <a:endParaRPr lang="en-US" dirty="0">
              <a:ea typeface="Calibri"/>
              <a:cs typeface="Calibri"/>
            </a:endParaRPr>
          </a:p>
          <a:p>
            <a:r>
              <a:rPr lang="en-US" dirty="0">
                <a:ea typeface="Calibri"/>
                <a:cs typeface="Calibri"/>
              </a:rPr>
              <a:t>Includes X% of kindergarteners</a:t>
            </a:r>
          </a:p>
        </p:txBody>
      </p:sp>
      <p:sp>
        <p:nvSpPr>
          <p:cNvPr id="4" name="Slide Number Placeholder 3"/>
          <p:cNvSpPr>
            <a:spLocks noGrp="1"/>
          </p:cNvSpPr>
          <p:nvPr>
            <p:ph type="sldNum" sz="quarter" idx="5"/>
          </p:nvPr>
        </p:nvSpPr>
        <p:spPr/>
        <p:txBody>
          <a:bodyPr/>
          <a:lstStyle/>
          <a:p>
            <a:fld id="{30A743E6-1D1A-435E-A18E-2C34B6B1B2D5}" type="slidenum">
              <a:t>12</a:t>
            </a:fld>
            <a:endParaRPr lang="en-US"/>
          </a:p>
        </p:txBody>
      </p:sp>
    </p:spTree>
    <p:extLst>
      <p:ext uri="{BB962C8B-B14F-4D97-AF65-F5344CB8AC3E}">
        <p14:creationId xmlns:p14="http://schemas.microsoft.com/office/powerpoint/2010/main" val="3166343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Note: median dist2sch is smaller</a:t>
            </a:r>
          </a:p>
        </p:txBody>
      </p:sp>
      <p:sp>
        <p:nvSpPr>
          <p:cNvPr id="4" name="Slide Number Placeholder 3"/>
          <p:cNvSpPr>
            <a:spLocks noGrp="1"/>
          </p:cNvSpPr>
          <p:nvPr>
            <p:ph type="sldNum" sz="quarter" idx="5"/>
          </p:nvPr>
        </p:nvSpPr>
        <p:spPr/>
        <p:txBody>
          <a:bodyPr/>
          <a:lstStyle/>
          <a:p>
            <a:fld id="{30A743E6-1D1A-435E-A18E-2C34B6B1B2D5}" type="slidenum">
              <a:t>13</a:t>
            </a:fld>
            <a:endParaRPr lang="en-US"/>
          </a:p>
        </p:txBody>
      </p:sp>
    </p:spTree>
    <p:extLst>
      <p:ext uri="{BB962C8B-B14F-4D97-AF65-F5344CB8AC3E}">
        <p14:creationId xmlns:p14="http://schemas.microsoft.com/office/powerpoint/2010/main" val="3226989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Note: median dist2sch is smaller</a:t>
            </a:r>
          </a:p>
        </p:txBody>
      </p:sp>
      <p:sp>
        <p:nvSpPr>
          <p:cNvPr id="4" name="Slide Number Placeholder 3"/>
          <p:cNvSpPr>
            <a:spLocks noGrp="1"/>
          </p:cNvSpPr>
          <p:nvPr>
            <p:ph type="sldNum" sz="quarter" idx="5"/>
          </p:nvPr>
        </p:nvSpPr>
        <p:spPr/>
        <p:txBody>
          <a:bodyPr/>
          <a:lstStyle/>
          <a:p>
            <a:fld id="{30A743E6-1D1A-435E-A18E-2C34B6B1B2D5}" type="slidenum">
              <a:t>14</a:t>
            </a:fld>
            <a:endParaRPr lang="en-US"/>
          </a:p>
        </p:txBody>
      </p:sp>
    </p:spTree>
    <p:extLst>
      <p:ext uri="{BB962C8B-B14F-4D97-AF65-F5344CB8AC3E}">
        <p14:creationId xmlns:p14="http://schemas.microsoft.com/office/powerpoint/2010/main" val="39609426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D1DD26-EC6F-AE4E-96BD-4BF3ACAA3B5D}"/>
              </a:ext>
            </a:extLst>
          </p:cNvPr>
          <p:cNvSpPr/>
          <p:nvPr userDrawn="1"/>
        </p:nvSpPr>
        <p:spPr>
          <a:xfrm>
            <a:off x="-16625" y="0"/>
            <a:ext cx="12225250" cy="123221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CC4ED7-39F5-CB44-A98A-5C44D8A3D104}"/>
              </a:ext>
            </a:extLst>
          </p:cNvPr>
          <p:cNvSpPr>
            <a:spLocks noGrp="1"/>
          </p:cNvSpPr>
          <p:nvPr>
            <p:ph type="ctrTitle"/>
          </p:nvPr>
        </p:nvSpPr>
        <p:spPr>
          <a:xfrm>
            <a:off x="397327" y="1706242"/>
            <a:ext cx="11397343" cy="2168021"/>
          </a:xfrm>
        </p:spPr>
        <p:txBody>
          <a:bodyPr anchor="b">
            <a:normAutofit/>
          </a:bodyPr>
          <a:lstStyle>
            <a:lvl1pPr algn="ctr">
              <a:defRPr sz="4800" b="1" i="0">
                <a:latin typeface="Source Sans Pro" panose="020B0503030403020204" pitchFamily="34" charset="0"/>
                <a:ea typeface="Source Sans Pro" panose="020B0503030403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9E5F4F6-C630-2C46-98D7-FC96DC2A08A2}"/>
              </a:ext>
            </a:extLst>
          </p:cNvPr>
          <p:cNvSpPr>
            <a:spLocks noGrp="1"/>
          </p:cNvSpPr>
          <p:nvPr>
            <p:ph type="subTitle" idx="1"/>
          </p:nvPr>
        </p:nvSpPr>
        <p:spPr>
          <a:xfrm>
            <a:off x="1523999" y="4120371"/>
            <a:ext cx="9144000" cy="1871770"/>
          </a:xfrm>
        </p:spPr>
        <p:txBody>
          <a:bodyPr>
            <a:normAutofit/>
          </a:bodyPr>
          <a:lstStyle>
            <a:lvl1pPr marL="0" indent="0" algn="ctr">
              <a:buNone/>
              <a:defRPr sz="3200" b="1" i="0">
                <a:latin typeface="Source Sans Pro Semibold" panose="020B0503030403020204" pitchFamily="34" charset="0"/>
                <a:ea typeface="Source Sans Pro Semibold"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9">
            <a:extLst>
              <a:ext uri="{FF2B5EF4-FFF2-40B4-BE49-F238E27FC236}">
                <a16:creationId xmlns:a16="http://schemas.microsoft.com/office/drawing/2014/main" id="{6B41215E-B321-4E43-9FFB-FB6878FA0E27}"/>
              </a:ext>
            </a:extLst>
          </p:cNvPr>
          <p:cNvPicPr>
            <a:picLocks noChangeAspect="1"/>
          </p:cNvPicPr>
          <p:nvPr userDrawn="1"/>
        </p:nvPicPr>
        <p:blipFill rotWithShape="1">
          <a:blip r:embed="rId2"/>
          <a:srcRect l="13867" t="44812" r="12008" b="44006"/>
          <a:stretch/>
        </p:blipFill>
        <p:spPr>
          <a:xfrm>
            <a:off x="6095999" y="192189"/>
            <a:ext cx="6112625" cy="922065"/>
          </a:xfrm>
          <a:prstGeom prst="rect">
            <a:avLst/>
          </a:prstGeom>
        </p:spPr>
      </p:pic>
      <p:sp>
        <p:nvSpPr>
          <p:cNvPr id="13" name="Rectangle 12">
            <a:extLst>
              <a:ext uri="{FF2B5EF4-FFF2-40B4-BE49-F238E27FC236}">
                <a16:creationId xmlns:a16="http://schemas.microsoft.com/office/drawing/2014/main" id="{A2EFACA4-F78E-064F-A4BC-D147060A988F}"/>
              </a:ext>
            </a:extLst>
          </p:cNvPr>
          <p:cNvSpPr/>
          <p:nvPr userDrawn="1"/>
        </p:nvSpPr>
        <p:spPr>
          <a:xfrm>
            <a:off x="-16625" y="1183180"/>
            <a:ext cx="12225249" cy="177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20A0287-7AD6-1F4B-AD59-8D9208D6E91D}"/>
              </a:ext>
            </a:extLst>
          </p:cNvPr>
          <p:cNvSpPr/>
          <p:nvPr userDrawn="1"/>
        </p:nvSpPr>
        <p:spPr>
          <a:xfrm>
            <a:off x="0" y="6192427"/>
            <a:ext cx="12225250" cy="7050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0C51D62-B8B9-7F42-9EFB-6B23EF10A586}"/>
              </a:ext>
            </a:extLst>
          </p:cNvPr>
          <p:cNvSpPr/>
          <p:nvPr userDrawn="1"/>
        </p:nvSpPr>
        <p:spPr>
          <a:xfrm>
            <a:off x="1" y="6020732"/>
            <a:ext cx="12225249" cy="177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2408B60-67E8-9948-977E-C84EE26631B0}"/>
              </a:ext>
            </a:extLst>
          </p:cNvPr>
          <p:cNvSpPr txBox="1"/>
          <p:nvPr userDrawn="1"/>
        </p:nvSpPr>
        <p:spPr>
          <a:xfrm>
            <a:off x="195942" y="6210233"/>
            <a:ext cx="11800114"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i="0" dirty="0">
                <a:solidFill>
                  <a:schemeClr val="bg1"/>
                </a:solidFill>
                <a:latin typeface="Source Sans Pro Semibold" panose="020B0503030403020204" pitchFamily="34" charset="0"/>
                <a:ea typeface="Source Sans Pro Semibold" panose="020B0503030403020204" pitchFamily="34" charset="0"/>
              </a:rPr>
              <a:t>The research reported here was supported by the Institute of Education Sciences, U.S. Department of Education, through Grant R305C180025 to The Administrators of the Tulane Educational Fund, the Spencer Foundation through Grant 202000154,  and the Skillman Foundation through Grant 2107-2018003180 to Wayne State University. The opinions expressed are those of the authors and do not represent views of the foundations, Institute, or the U.S. Department of Education.</a:t>
            </a:r>
          </a:p>
          <a:p>
            <a:endParaRPr lang="en-US" sz="1300" b="1" i="0" dirty="0">
              <a:solidFill>
                <a:schemeClr val="bg1"/>
              </a:solidFill>
              <a:latin typeface="Source Sans Pro Semibold" panose="020B0503030403020204" pitchFamily="34" charset="0"/>
              <a:ea typeface="Source Sans Pro Semibold" panose="020B0503030403020204" pitchFamily="34" charset="0"/>
            </a:endParaRPr>
          </a:p>
        </p:txBody>
      </p:sp>
    </p:spTree>
    <p:extLst>
      <p:ext uri="{BB962C8B-B14F-4D97-AF65-F5344CB8AC3E}">
        <p14:creationId xmlns:p14="http://schemas.microsoft.com/office/powerpoint/2010/main" val="335203299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E4418CB-4E4D-CE45-8AC4-1E456074E438}"/>
              </a:ext>
            </a:extLst>
          </p:cNvPr>
          <p:cNvPicPr>
            <a:picLocks noChangeAspect="1"/>
          </p:cNvPicPr>
          <p:nvPr userDrawn="1"/>
        </p:nvPicPr>
        <p:blipFill rotWithShape="1">
          <a:blip r:embed="rId2"/>
          <a:srcRect l="21702" t="42701" r="24459" b="44134"/>
          <a:stretch/>
        </p:blipFill>
        <p:spPr>
          <a:xfrm>
            <a:off x="8015374" y="500898"/>
            <a:ext cx="3702262" cy="905256"/>
          </a:xfrm>
          <a:prstGeom prst="rect">
            <a:avLst/>
          </a:prstGeom>
        </p:spPr>
      </p:pic>
      <p:sp>
        <p:nvSpPr>
          <p:cNvPr id="2" name="Title 1">
            <a:extLst>
              <a:ext uri="{FF2B5EF4-FFF2-40B4-BE49-F238E27FC236}">
                <a16:creationId xmlns:a16="http://schemas.microsoft.com/office/drawing/2014/main" id="{F73B1F6E-A686-7948-8348-6DB9F7FB05E9}"/>
              </a:ext>
            </a:extLst>
          </p:cNvPr>
          <p:cNvSpPr>
            <a:spLocks noGrp="1"/>
          </p:cNvSpPr>
          <p:nvPr>
            <p:ph type="title"/>
          </p:nvPr>
        </p:nvSpPr>
        <p:spPr>
          <a:xfrm>
            <a:off x="609514" y="365125"/>
            <a:ext cx="7134225" cy="1325563"/>
          </a:xfrm>
        </p:spPr>
        <p:txBody>
          <a:bodyPr/>
          <a:lstStyle>
            <a:lvl1pPr algn="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E947B41-D0FE-6141-BDA8-A039FEA378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FD97CF0C-4CC1-A04E-9582-4AA5FBFC6A03}"/>
              </a:ext>
            </a:extLst>
          </p:cNvPr>
          <p:cNvCxnSpPr>
            <a:cxnSpLocks/>
          </p:cNvCxnSpPr>
          <p:nvPr userDrawn="1"/>
        </p:nvCxnSpPr>
        <p:spPr>
          <a:xfrm>
            <a:off x="600075" y="1690688"/>
            <a:ext cx="1102995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4155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and Char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E4418CB-4E4D-CE45-8AC4-1E456074E438}"/>
              </a:ext>
            </a:extLst>
          </p:cNvPr>
          <p:cNvPicPr>
            <a:picLocks noChangeAspect="1"/>
          </p:cNvPicPr>
          <p:nvPr userDrawn="1"/>
        </p:nvPicPr>
        <p:blipFill rotWithShape="1">
          <a:blip r:embed="rId2"/>
          <a:srcRect l="21702" t="42701" r="24459" b="44134"/>
          <a:stretch/>
        </p:blipFill>
        <p:spPr>
          <a:xfrm>
            <a:off x="8015374" y="500898"/>
            <a:ext cx="3702262" cy="905256"/>
          </a:xfrm>
          <a:prstGeom prst="rect">
            <a:avLst/>
          </a:prstGeom>
        </p:spPr>
      </p:pic>
      <p:sp>
        <p:nvSpPr>
          <p:cNvPr id="2" name="Title 1">
            <a:extLst>
              <a:ext uri="{FF2B5EF4-FFF2-40B4-BE49-F238E27FC236}">
                <a16:creationId xmlns:a16="http://schemas.microsoft.com/office/drawing/2014/main" id="{F73B1F6E-A686-7948-8348-6DB9F7FB05E9}"/>
              </a:ext>
            </a:extLst>
          </p:cNvPr>
          <p:cNvSpPr>
            <a:spLocks noGrp="1"/>
          </p:cNvSpPr>
          <p:nvPr>
            <p:ph type="title"/>
          </p:nvPr>
        </p:nvSpPr>
        <p:spPr>
          <a:xfrm>
            <a:off x="609514" y="359861"/>
            <a:ext cx="7134225" cy="1325563"/>
          </a:xfrm>
        </p:spPr>
        <p:txBody>
          <a:bodyPr/>
          <a:lstStyle>
            <a:lvl1pPr algn="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E947B41-D0FE-6141-BDA8-A039FEA37853}"/>
              </a:ext>
            </a:extLst>
          </p:cNvPr>
          <p:cNvSpPr>
            <a:spLocks noGrp="1"/>
          </p:cNvSpPr>
          <p:nvPr>
            <p:ph idx="1"/>
          </p:nvPr>
        </p:nvSpPr>
        <p:spPr>
          <a:xfrm>
            <a:off x="838201" y="1825625"/>
            <a:ext cx="50911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FD97CF0C-4CC1-A04E-9582-4AA5FBFC6A03}"/>
              </a:ext>
            </a:extLst>
          </p:cNvPr>
          <p:cNvCxnSpPr>
            <a:cxnSpLocks/>
          </p:cNvCxnSpPr>
          <p:nvPr userDrawn="1"/>
        </p:nvCxnSpPr>
        <p:spPr>
          <a:xfrm>
            <a:off x="600075" y="1690688"/>
            <a:ext cx="11029950" cy="0"/>
          </a:xfrm>
          <a:prstGeom prst="line">
            <a:avLst/>
          </a:prstGeom>
          <a:ln/>
        </p:spPr>
        <p:style>
          <a:lnRef idx="1">
            <a:schemeClr val="accent1"/>
          </a:lnRef>
          <a:fillRef idx="0">
            <a:schemeClr val="accent1"/>
          </a:fillRef>
          <a:effectRef idx="0">
            <a:schemeClr val="accent1"/>
          </a:effectRef>
          <a:fontRef idx="minor">
            <a:schemeClr val="tx1"/>
          </a:fontRef>
        </p:style>
      </p:cxnSp>
      <p:sp>
        <p:nvSpPr>
          <p:cNvPr id="11" name="Chart Placeholder 10">
            <a:extLst>
              <a:ext uri="{FF2B5EF4-FFF2-40B4-BE49-F238E27FC236}">
                <a16:creationId xmlns:a16="http://schemas.microsoft.com/office/drawing/2014/main" id="{93757497-00FF-3B42-A344-CF21ABA3B176}"/>
              </a:ext>
            </a:extLst>
          </p:cNvPr>
          <p:cNvSpPr>
            <a:spLocks noGrp="1"/>
          </p:cNvSpPr>
          <p:nvPr>
            <p:ph type="chart" sz="quarter" idx="10"/>
          </p:nvPr>
        </p:nvSpPr>
        <p:spPr>
          <a:xfrm>
            <a:off x="6096000" y="1825625"/>
            <a:ext cx="5281613" cy="4351338"/>
          </a:xfrm>
        </p:spPr>
        <p:txBody>
          <a:bodyPr/>
          <a:lstStyle/>
          <a:p>
            <a:r>
              <a:rPr lang="en-US"/>
              <a:t>Click icon to add chart</a:t>
            </a:r>
          </a:p>
        </p:txBody>
      </p:sp>
    </p:spTree>
    <p:extLst>
      <p:ext uri="{BB962C8B-B14F-4D97-AF65-F5344CB8AC3E}">
        <p14:creationId xmlns:p14="http://schemas.microsoft.com/office/powerpoint/2010/main" val="367877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E4418CB-4E4D-CE45-8AC4-1E456074E438}"/>
              </a:ext>
            </a:extLst>
          </p:cNvPr>
          <p:cNvPicPr>
            <a:picLocks noChangeAspect="1"/>
          </p:cNvPicPr>
          <p:nvPr userDrawn="1"/>
        </p:nvPicPr>
        <p:blipFill rotWithShape="1">
          <a:blip r:embed="rId2"/>
          <a:srcRect l="21702" t="42701" r="24459" b="44134"/>
          <a:stretch/>
        </p:blipFill>
        <p:spPr>
          <a:xfrm>
            <a:off x="8015374" y="500898"/>
            <a:ext cx="3702262" cy="905256"/>
          </a:xfrm>
          <a:prstGeom prst="rect">
            <a:avLst/>
          </a:prstGeom>
        </p:spPr>
      </p:pic>
      <p:sp>
        <p:nvSpPr>
          <p:cNvPr id="2" name="Title 1">
            <a:extLst>
              <a:ext uri="{FF2B5EF4-FFF2-40B4-BE49-F238E27FC236}">
                <a16:creationId xmlns:a16="http://schemas.microsoft.com/office/drawing/2014/main" id="{F73B1F6E-A686-7948-8348-6DB9F7FB05E9}"/>
              </a:ext>
            </a:extLst>
          </p:cNvPr>
          <p:cNvSpPr>
            <a:spLocks noGrp="1"/>
          </p:cNvSpPr>
          <p:nvPr>
            <p:ph type="title"/>
          </p:nvPr>
        </p:nvSpPr>
        <p:spPr>
          <a:xfrm>
            <a:off x="609514" y="365125"/>
            <a:ext cx="7134225" cy="1325563"/>
          </a:xfrm>
        </p:spPr>
        <p:txBody>
          <a:bodyPr/>
          <a:lstStyle>
            <a:lvl1pPr algn="l">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FD97CF0C-4CC1-A04E-9582-4AA5FBFC6A03}"/>
              </a:ext>
            </a:extLst>
          </p:cNvPr>
          <p:cNvCxnSpPr>
            <a:cxnSpLocks/>
          </p:cNvCxnSpPr>
          <p:nvPr userDrawn="1"/>
        </p:nvCxnSpPr>
        <p:spPr>
          <a:xfrm>
            <a:off x="600075" y="1690688"/>
            <a:ext cx="11029950" cy="0"/>
          </a:xfrm>
          <a:prstGeom prst="line">
            <a:avLst/>
          </a:prstGeom>
          <a:ln/>
        </p:spPr>
        <p:style>
          <a:lnRef idx="1">
            <a:schemeClr val="accent1"/>
          </a:lnRef>
          <a:fillRef idx="0">
            <a:schemeClr val="accent1"/>
          </a:fillRef>
          <a:effectRef idx="0">
            <a:schemeClr val="accent1"/>
          </a:effectRef>
          <a:fontRef idx="minor">
            <a:schemeClr val="tx1"/>
          </a:fontRef>
        </p:style>
      </p:cxnSp>
      <p:sp>
        <p:nvSpPr>
          <p:cNvPr id="9" name="Chart Placeholder 8">
            <a:extLst>
              <a:ext uri="{FF2B5EF4-FFF2-40B4-BE49-F238E27FC236}">
                <a16:creationId xmlns:a16="http://schemas.microsoft.com/office/drawing/2014/main" id="{A6C26FFD-6DEB-654D-8CB3-A702BD3C4504}"/>
              </a:ext>
            </a:extLst>
          </p:cNvPr>
          <p:cNvSpPr>
            <a:spLocks noGrp="1"/>
          </p:cNvSpPr>
          <p:nvPr>
            <p:ph type="chart" sz="quarter" idx="10"/>
          </p:nvPr>
        </p:nvSpPr>
        <p:spPr>
          <a:xfrm>
            <a:off x="1147762" y="1828800"/>
            <a:ext cx="9896475" cy="4664075"/>
          </a:xfrm>
        </p:spPr>
        <p:txBody>
          <a:bodyPr/>
          <a:lstStyle/>
          <a:p>
            <a:r>
              <a:rPr lang="en-US"/>
              <a:t>Click icon to add chart</a:t>
            </a:r>
            <a:endParaRPr lang="en-US" dirty="0"/>
          </a:p>
        </p:txBody>
      </p:sp>
    </p:spTree>
    <p:extLst>
      <p:ext uri="{BB962C8B-B14F-4D97-AF65-F5344CB8AC3E}">
        <p14:creationId xmlns:p14="http://schemas.microsoft.com/office/powerpoint/2010/main" val="3297840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52B61-6B4B-954A-8A1B-8D7DDE8511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AD9CD85-568E-CC42-A0A4-DC32988E9835}"/>
              </a:ext>
            </a:extLst>
          </p:cNvPr>
          <p:cNvSpPr>
            <a:spLocks noGrp="1"/>
          </p:cNvSpPr>
          <p:nvPr>
            <p:ph type="body" idx="1"/>
          </p:nvPr>
        </p:nvSpPr>
        <p:spPr>
          <a:xfrm>
            <a:off x="831850" y="4589463"/>
            <a:ext cx="105156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BA4B04ED-0D9D-6B4F-A3D2-769D331C10F9}"/>
              </a:ext>
            </a:extLst>
          </p:cNvPr>
          <p:cNvPicPr>
            <a:picLocks noChangeAspect="1"/>
          </p:cNvPicPr>
          <p:nvPr userDrawn="1"/>
        </p:nvPicPr>
        <p:blipFill rotWithShape="1">
          <a:blip r:embed="rId2"/>
          <a:srcRect l="21702" t="42701" r="24459" b="44134"/>
          <a:stretch/>
        </p:blipFill>
        <p:spPr>
          <a:xfrm>
            <a:off x="8015374" y="500898"/>
            <a:ext cx="3702262" cy="905256"/>
          </a:xfrm>
          <a:prstGeom prst="rect">
            <a:avLst/>
          </a:prstGeom>
        </p:spPr>
      </p:pic>
    </p:spTree>
    <p:extLst>
      <p:ext uri="{BB962C8B-B14F-4D97-AF65-F5344CB8AC3E}">
        <p14:creationId xmlns:p14="http://schemas.microsoft.com/office/powerpoint/2010/main" val="3321910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lumns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89A94-F258-A34C-AF02-CA82F3031B26}"/>
              </a:ext>
            </a:extLst>
          </p:cNvPr>
          <p:cNvSpPr>
            <a:spLocks noGrp="1"/>
          </p:cNvSpPr>
          <p:nvPr>
            <p:ph type="title"/>
          </p:nvPr>
        </p:nvSpPr>
        <p:spPr>
          <a:xfrm>
            <a:off x="600075" y="365125"/>
            <a:ext cx="7177174"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B804AA7-CBFB-DC4A-9E97-1847486CC5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901B91-7863-B748-A6E1-2ABE4A92D0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CC858C30-6168-9444-AD6B-8FF107997E02}"/>
              </a:ext>
            </a:extLst>
          </p:cNvPr>
          <p:cNvCxnSpPr>
            <a:cxnSpLocks/>
          </p:cNvCxnSpPr>
          <p:nvPr userDrawn="1"/>
        </p:nvCxnSpPr>
        <p:spPr>
          <a:xfrm>
            <a:off x="600075" y="1690688"/>
            <a:ext cx="1102995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AE9765D-448B-A64B-AF44-C7054BED4D2D}"/>
              </a:ext>
            </a:extLst>
          </p:cNvPr>
          <p:cNvPicPr>
            <a:picLocks noChangeAspect="1"/>
          </p:cNvPicPr>
          <p:nvPr userDrawn="1"/>
        </p:nvPicPr>
        <p:blipFill rotWithShape="1">
          <a:blip r:embed="rId2"/>
          <a:srcRect l="21702" t="42701" r="24459" b="44134"/>
          <a:stretch/>
        </p:blipFill>
        <p:spPr>
          <a:xfrm>
            <a:off x="8015374" y="500898"/>
            <a:ext cx="3702262" cy="905256"/>
          </a:xfrm>
          <a:prstGeom prst="rect">
            <a:avLst/>
          </a:prstGeom>
        </p:spPr>
      </p:pic>
    </p:spTree>
    <p:extLst>
      <p:ext uri="{BB962C8B-B14F-4D97-AF65-F5344CB8AC3E}">
        <p14:creationId xmlns:p14="http://schemas.microsoft.com/office/powerpoint/2010/main" val="1132098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10657-D928-254B-8F19-41BA70F6E700}"/>
              </a:ext>
            </a:extLst>
          </p:cNvPr>
          <p:cNvSpPr>
            <a:spLocks noGrp="1"/>
          </p:cNvSpPr>
          <p:nvPr>
            <p:ph type="title"/>
          </p:nvPr>
        </p:nvSpPr>
        <p:spPr>
          <a:xfrm>
            <a:off x="600075" y="365125"/>
            <a:ext cx="7177174" cy="1325563"/>
          </a:xfrm>
        </p:spPr>
        <p:txBody>
          <a:body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3BC76629-FA8F-8945-AC4D-6E7415552AF5}"/>
              </a:ext>
            </a:extLst>
          </p:cNvPr>
          <p:cNvCxnSpPr>
            <a:cxnSpLocks/>
          </p:cNvCxnSpPr>
          <p:nvPr userDrawn="1"/>
        </p:nvCxnSpPr>
        <p:spPr>
          <a:xfrm>
            <a:off x="600075" y="1690688"/>
            <a:ext cx="1102995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D17A9591-0C6D-104E-A0A2-F83E087C11A8}"/>
              </a:ext>
            </a:extLst>
          </p:cNvPr>
          <p:cNvPicPr>
            <a:picLocks noChangeAspect="1"/>
          </p:cNvPicPr>
          <p:nvPr userDrawn="1"/>
        </p:nvPicPr>
        <p:blipFill rotWithShape="1">
          <a:blip r:embed="rId2"/>
          <a:srcRect l="21702" t="42701" r="24459" b="44134"/>
          <a:stretch/>
        </p:blipFill>
        <p:spPr>
          <a:xfrm>
            <a:off x="8015374" y="500898"/>
            <a:ext cx="3702262" cy="905256"/>
          </a:xfrm>
          <a:prstGeom prst="rect">
            <a:avLst/>
          </a:prstGeom>
        </p:spPr>
      </p:pic>
    </p:spTree>
    <p:extLst>
      <p:ext uri="{BB962C8B-B14F-4D97-AF65-F5344CB8AC3E}">
        <p14:creationId xmlns:p14="http://schemas.microsoft.com/office/powerpoint/2010/main" val="1291390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01DBD9-9A8C-FE48-946D-1FA27AA82D9E}"/>
              </a:ext>
            </a:extLst>
          </p:cNvPr>
          <p:cNvPicPr>
            <a:picLocks noChangeAspect="1"/>
          </p:cNvPicPr>
          <p:nvPr userDrawn="1"/>
        </p:nvPicPr>
        <p:blipFill rotWithShape="1">
          <a:blip r:embed="rId2"/>
          <a:srcRect l="21702" t="42701" r="24459" b="44134"/>
          <a:stretch/>
        </p:blipFill>
        <p:spPr>
          <a:xfrm>
            <a:off x="8015374" y="500898"/>
            <a:ext cx="3702262" cy="905256"/>
          </a:xfrm>
          <a:prstGeom prst="rect">
            <a:avLst/>
          </a:prstGeom>
        </p:spPr>
      </p:pic>
    </p:spTree>
    <p:extLst>
      <p:ext uri="{BB962C8B-B14F-4D97-AF65-F5344CB8AC3E}">
        <p14:creationId xmlns:p14="http://schemas.microsoft.com/office/powerpoint/2010/main" val="2084211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D1DD26-EC6F-AE4E-96BD-4BF3ACAA3B5D}"/>
              </a:ext>
            </a:extLst>
          </p:cNvPr>
          <p:cNvSpPr/>
          <p:nvPr userDrawn="1"/>
        </p:nvSpPr>
        <p:spPr>
          <a:xfrm>
            <a:off x="-16625" y="0"/>
            <a:ext cx="12225250" cy="123221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B41215E-B321-4E43-9FFB-FB6878FA0E27}"/>
              </a:ext>
            </a:extLst>
          </p:cNvPr>
          <p:cNvPicPr>
            <a:picLocks noChangeAspect="1"/>
          </p:cNvPicPr>
          <p:nvPr userDrawn="1"/>
        </p:nvPicPr>
        <p:blipFill rotWithShape="1">
          <a:blip r:embed="rId2"/>
          <a:srcRect l="13867" t="44812" r="12008" b="44006"/>
          <a:stretch/>
        </p:blipFill>
        <p:spPr>
          <a:xfrm>
            <a:off x="6095999" y="192189"/>
            <a:ext cx="6112625" cy="922065"/>
          </a:xfrm>
          <a:prstGeom prst="rect">
            <a:avLst/>
          </a:prstGeom>
        </p:spPr>
      </p:pic>
      <p:sp>
        <p:nvSpPr>
          <p:cNvPr id="13" name="Rectangle 12">
            <a:extLst>
              <a:ext uri="{FF2B5EF4-FFF2-40B4-BE49-F238E27FC236}">
                <a16:creationId xmlns:a16="http://schemas.microsoft.com/office/drawing/2014/main" id="{A2EFACA4-F78E-064F-A4BC-D147060A988F}"/>
              </a:ext>
            </a:extLst>
          </p:cNvPr>
          <p:cNvSpPr/>
          <p:nvPr userDrawn="1"/>
        </p:nvSpPr>
        <p:spPr>
          <a:xfrm>
            <a:off x="-16625" y="1183180"/>
            <a:ext cx="12225249" cy="177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20A0287-7AD6-1F4B-AD59-8D9208D6E91D}"/>
              </a:ext>
            </a:extLst>
          </p:cNvPr>
          <p:cNvSpPr/>
          <p:nvPr userDrawn="1"/>
        </p:nvSpPr>
        <p:spPr>
          <a:xfrm>
            <a:off x="0" y="6192427"/>
            <a:ext cx="12225250" cy="7050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0C51D62-B8B9-7F42-9EFB-6B23EF10A586}"/>
              </a:ext>
            </a:extLst>
          </p:cNvPr>
          <p:cNvSpPr/>
          <p:nvPr userDrawn="1"/>
        </p:nvSpPr>
        <p:spPr>
          <a:xfrm>
            <a:off x="1" y="6020732"/>
            <a:ext cx="12225249" cy="177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2408B60-67E8-9948-977E-C84EE26631B0}"/>
              </a:ext>
            </a:extLst>
          </p:cNvPr>
          <p:cNvSpPr txBox="1"/>
          <p:nvPr userDrawn="1"/>
        </p:nvSpPr>
        <p:spPr>
          <a:xfrm>
            <a:off x="195942" y="6319562"/>
            <a:ext cx="11800114" cy="6924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i="0" dirty="0">
                <a:solidFill>
                  <a:schemeClr val="bg1"/>
                </a:solidFill>
                <a:latin typeface="Source Sans Pro Semibold" panose="020B0503030403020204" pitchFamily="34" charset="0"/>
                <a:ea typeface="Source Sans Pro Semibold" panose="020B0503030403020204" pitchFamily="34" charset="0"/>
              </a:rPr>
              <a:t>The research reported here was supported by the Institute of Education Sciences, U.S. Department of Education, through </a:t>
            </a:r>
            <a:r>
              <a:rPr lang="en-US" sz="1300" b="1" i="0">
                <a:solidFill>
                  <a:schemeClr val="bg1"/>
                </a:solidFill>
                <a:latin typeface="Source Sans Pro Semibold" panose="020B0503030403020204" pitchFamily="34" charset="0"/>
                <a:ea typeface="Source Sans Pro Semibold" panose="020B0503030403020204" pitchFamily="34" charset="0"/>
              </a:rPr>
              <a:t>Grant R305C180025 </a:t>
            </a:r>
            <a:r>
              <a:rPr lang="en-US" sz="1300" b="1" i="0" dirty="0">
                <a:solidFill>
                  <a:schemeClr val="bg1"/>
                </a:solidFill>
                <a:latin typeface="Source Sans Pro Semibold" panose="020B0503030403020204" pitchFamily="34" charset="0"/>
                <a:ea typeface="Source Sans Pro Semibold" panose="020B0503030403020204" pitchFamily="34" charset="0"/>
              </a:rPr>
              <a:t>to The Administrators of the Tulane Educational Fund. The opinions expressed are those of the authors and do not represent views of the Institute or the U.S. Department of Education.</a:t>
            </a:r>
          </a:p>
          <a:p>
            <a:endParaRPr lang="en-US" sz="1300" b="1" i="0" dirty="0">
              <a:solidFill>
                <a:schemeClr val="bg1"/>
              </a:solidFill>
              <a:latin typeface="Source Sans Pro Semibold" panose="020B0503030403020204" pitchFamily="34" charset="0"/>
              <a:ea typeface="Source Sans Pro Semibold" panose="020B0503030403020204" pitchFamily="34" charset="0"/>
            </a:endParaRPr>
          </a:p>
        </p:txBody>
      </p:sp>
      <p:sp>
        <p:nvSpPr>
          <p:cNvPr id="12" name="Subtitle 2">
            <a:extLst>
              <a:ext uri="{FF2B5EF4-FFF2-40B4-BE49-F238E27FC236}">
                <a16:creationId xmlns:a16="http://schemas.microsoft.com/office/drawing/2014/main" id="{5CCE5D21-35B5-5C40-BD86-B1DA319E0013}"/>
              </a:ext>
            </a:extLst>
          </p:cNvPr>
          <p:cNvSpPr>
            <a:spLocks noGrp="1"/>
          </p:cNvSpPr>
          <p:nvPr>
            <p:ph type="subTitle" idx="1"/>
          </p:nvPr>
        </p:nvSpPr>
        <p:spPr>
          <a:xfrm>
            <a:off x="1523999" y="2297434"/>
            <a:ext cx="9144000" cy="1871770"/>
          </a:xfrm>
        </p:spPr>
        <p:txBody>
          <a:bodyPr>
            <a:normAutofit/>
          </a:bodyPr>
          <a:lstStyle>
            <a:lvl1pPr marL="0" indent="0" algn="ctr">
              <a:buNone/>
              <a:defRPr sz="3500" b="1" i="0">
                <a:latin typeface="Source Sans Pro" panose="020B0503030403020204" pitchFamily="34" charset="0"/>
                <a:ea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93552733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BF6B8F-73DB-3B41-9587-0C57B448F2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24FB591-4145-5942-BED3-587C393212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960862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b="1" i="0" kern="1200">
          <a:solidFill>
            <a:schemeClr val="tx1"/>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Source Sans Pro Semibold" panose="020B0503030403020204" pitchFamily="34" charset="0"/>
          <a:ea typeface="Source Sans Pro Semibold"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Source Sans Pro Semibold" panose="020B0503030403020204" pitchFamily="34" charset="0"/>
          <a:ea typeface="Source Sans Pro Semibold"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Source Sans Pro Semibold" panose="020B0503030403020204" pitchFamily="34" charset="0"/>
          <a:ea typeface="Source Sans Pro Semibold"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Source Sans Pro Semibold" panose="020B0503030403020204" pitchFamily="34" charset="0"/>
          <a:ea typeface="Source Sans Pro Semibold"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Source Sans Pro Semibold" panose="020B0503030403020204" pitchFamily="34" charset="0"/>
          <a:ea typeface="Source Sans Pro Semibold"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996CD-AFE1-064F-9E4E-921C98FFDD05}"/>
              </a:ext>
            </a:extLst>
          </p:cNvPr>
          <p:cNvSpPr>
            <a:spLocks noGrp="1"/>
          </p:cNvSpPr>
          <p:nvPr>
            <p:ph type="ctrTitle"/>
          </p:nvPr>
        </p:nvSpPr>
        <p:spPr>
          <a:xfrm>
            <a:off x="397327" y="2016686"/>
            <a:ext cx="11397343" cy="1434244"/>
          </a:xfrm>
        </p:spPr>
        <p:txBody>
          <a:bodyPr/>
          <a:lstStyle/>
          <a:p>
            <a:r>
              <a:rPr lang="en-US" dirty="0">
                <a:latin typeface="Source Sans Pro"/>
                <a:ea typeface="Source Sans Pro"/>
              </a:rPr>
              <a:t>The Role of School-Based Transportation in School Choice: Evidence from Detroit </a:t>
            </a:r>
            <a:endParaRPr lang="en-US" dirty="0"/>
          </a:p>
        </p:txBody>
      </p:sp>
      <p:sp>
        <p:nvSpPr>
          <p:cNvPr id="3" name="Subtitle 2">
            <a:extLst>
              <a:ext uri="{FF2B5EF4-FFF2-40B4-BE49-F238E27FC236}">
                <a16:creationId xmlns:a16="http://schemas.microsoft.com/office/drawing/2014/main" id="{99AF6EC6-EA36-8B42-99AF-9A7BE1F81DC8}"/>
              </a:ext>
            </a:extLst>
          </p:cNvPr>
          <p:cNvSpPr>
            <a:spLocks noGrp="1"/>
          </p:cNvSpPr>
          <p:nvPr>
            <p:ph type="subTitle" idx="1"/>
          </p:nvPr>
        </p:nvSpPr>
        <p:spPr/>
        <p:txBody>
          <a:bodyPr>
            <a:normAutofit lnSpcReduction="10000"/>
          </a:bodyPr>
          <a:lstStyle/>
          <a:p>
            <a:r>
              <a:rPr lang="en-US" sz="2800" b="0" dirty="0">
                <a:latin typeface="Source Sans Pro" panose="020B0503030403020204" pitchFamily="34" charset="0"/>
                <a:ea typeface="Source Sans Pro" panose="020B0503030403020204" pitchFamily="34" charset="0"/>
              </a:rPr>
              <a:t>Jeremy Singer, Michigan State University</a:t>
            </a:r>
          </a:p>
          <a:p>
            <a:r>
              <a:rPr lang="en-US" sz="2800" b="0" dirty="0">
                <a:latin typeface="Source Sans Pro" panose="020B0503030403020204" pitchFamily="34" charset="0"/>
                <a:ea typeface="Source Sans Pro" panose="020B0503030403020204" pitchFamily="34" charset="0"/>
              </a:rPr>
              <a:t>Sarah Winchell Lenhoff, Wayne State University</a:t>
            </a:r>
          </a:p>
          <a:p>
            <a:r>
              <a:rPr lang="en-US" sz="2800" dirty="0">
                <a:latin typeface="Source Sans Pro" panose="020B0503030403020204" pitchFamily="34" charset="0"/>
                <a:ea typeface="Source Sans Pro" panose="020B0503030403020204" pitchFamily="34" charset="0"/>
              </a:rPr>
              <a:t>REACH in collaboration with the </a:t>
            </a:r>
          </a:p>
          <a:p>
            <a:r>
              <a:rPr lang="en-US" sz="2800" dirty="0">
                <a:latin typeface="Source Sans Pro" panose="020B0503030403020204" pitchFamily="34" charset="0"/>
                <a:ea typeface="Source Sans Pro" panose="020B0503030403020204" pitchFamily="34" charset="0"/>
              </a:rPr>
              <a:t>Detroit Partnership for Education Equity &amp; Research</a:t>
            </a:r>
          </a:p>
        </p:txBody>
      </p:sp>
    </p:spTree>
    <p:extLst>
      <p:ext uri="{BB962C8B-B14F-4D97-AF65-F5344CB8AC3E}">
        <p14:creationId xmlns:p14="http://schemas.microsoft.com/office/powerpoint/2010/main" val="1483798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68D07-056B-A32F-88DF-96362EFF39F8}"/>
              </a:ext>
            </a:extLst>
          </p:cNvPr>
          <p:cNvSpPr>
            <a:spLocks noGrp="1"/>
          </p:cNvSpPr>
          <p:nvPr>
            <p:ph type="title"/>
          </p:nvPr>
        </p:nvSpPr>
        <p:spPr/>
        <p:txBody>
          <a:bodyPr/>
          <a:lstStyle/>
          <a:p>
            <a:r>
              <a:rPr lang="en-US" dirty="0">
                <a:latin typeface="Source Sans Pro"/>
                <a:ea typeface="Source Sans Pro"/>
              </a:rPr>
              <a:t>Transportation Availability and Eligibility Definitions</a:t>
            </a:r>
            <a:endParaRPr lang="en-US" dirty="0"/>
          </a:p>
        </p:txBody>
      </p:sp>
      <p:sp>
        <p:nvSpPr>
          <p:cNvPr id="3" name="Content Placeholder 2">
            <a:extLst>
              <a:ext uri="{FF2B5EF4-FFF2-40B4-BE49-F238E27FC236}">
                <a16:creationId xmlns:a16="http://schemas.microsoft.com/office/drawing/2014/main" id="{17BFC1D5-EB3C-3A90-27C2-DEE93D84CA46}"/>
              </a:ext>
            </a:extLst>
          </p:cNvPr>
          <p:cNvSpPr>
            <a:spLocks noGrp="1"/>
          </p:cNvSpPr>
          <p:nvPr>
            <p:ph idx="1"/>
          </p:nvPr>
        </p:nvSpPr>
        <p:spPr/>
        <p:txBody>
          <a:bodyPr vert="horz" lIns="91440" tIns="45720" rIns="91440" bIns="45720" rtlCol="0" anchor="t">
            <a:normAutofit/>
          </a:bodyPr>
          <a:lstStyle/>
          <a:p>
            <a:r>
              <a:rPr lang="en-US" dirty="0">
                <a:latin typeface="Source Sans Pro" panose="020B0503030403020204" pitchFamily="34" charset="0"/>
                <a:ea typeface="Source Sans Pro" panose="020B0503030403020204" pitchFamily="34" charset="0"/>
              </a:rPr>
              <a:t>Available = Any type of school bus offered to DETROIT students</a:t>
            </a:r>
          </a:p>
          <a:p>
            <a:endParaRPr lang="en-US" dirty="0">
              <a:latin typeface="Source Sans Pro" panose="020B0503030403020204" pitchFamily="34" charset="0"/>
              <a:ea typeface="Source Sans Pro" panose="020B0503030403020204" pitchFamily="34" charset="0"/>
            </a:endParaRPr>
          </a:p>
          <a:p>
            <a:r>
              <a:rPr lang="en-US" dirty="0">
                <a:latin typeface="Source Sans Pro" panose="020B0503030403020204" pitchFamily="34" charset="0"/>
                <a:ea typeface="Source Sans Pro" panose="020B0503030403020204" pitchFamily="34" charset="0"/>
                <a:cs typeface="Arial"/>
              </a:rPr>
              <a:t>Eligible</a:t>
            </a:r>
            <a:endParaRPr lang="en-US" b="0" dirty="0">
              <a:latin typeface="Source Sans Pro" panose="020B0503030403020204" pitchFamily="34" charset="0"/>
              <a:ea typeface="Source Sans Pro" panose="020B0503030403020204" pitchFamily="34" charset="0"/>
              <a:cs typeface="Arial"/>
            </a:endParaRPr>
          </a:p>
          <a:p>
            <a:pPr lvl="1"/>
            <a:r>
              <a:rPr lang="en-US" b="0" dirty="0">
                <a:latin typeface="Source Sans Pro" panose="020B0503030403020204" pitchFamily="34" charset="0"/>
                <a:ea typeface="Source Sans Pro" panose="020B0503030403020204" pitchFamily="34" charset="0"/>
                <a:cs typeface="Arial"/>
              </a:rPr>
              <a:t>DPSCD: District rules = Enrolled in assigned school and live 0.75 miles away</a:t>
            </a:r>
          </a:p>
          <a:p>
            <a:pPr lvl="1"/>
            <a:r>
              <a:rPr lang="en-US" b="0" dirty="0">
                <a:latin typeface="Source Sans Pro" panose="020B0503030403020204" pitchFamily="34" charset="0"/>
                <a:ea typeface="Source Sans Pro" panose="020B0503030403020204" pitchFamily="34" charset="0"/>
                <a:cs typeface="Arial"/>
              </a:rPr>
              <a:t>Charter/suburban shuttle: lives 1mi or less from shuttle stop</a:t>
            </a:r>
          </a:p>
          <a:p>
            <a:pPr lvl="1"/>
            <a:r>
              <a:rPr lang="en-US" b="0" dirty="0">
                <a:latin typeface="Source Sans Pro" panose="020B0503030403020204" pitchFamily="34" charset="0"/>
                <a:ea typeface="Source Sans Pro" panose="020B0503030403020204" pitchFamily="34" charset="0"/>
                <a:cs typeface="Arial"/>
              </a:rPr>
              <a:t>Charter/suburban traditional: based on specific rules (e.g., within 3mi of school; some cases no restrictions)</a:t>
            </a:r>
          </a:p>
          <a:p>
            <a:endParaRPr lang="en-US" b="0" dirty="0">
              <a:latin typeface="Source Sans Pro" panose="020B0503030403020204" pitchFamily="34" charset="0"/>
              <a:ea typeface="Source Sans Pro" panose="020B0503030403020204" pitchFamily="34" charset="0"/>
            </a:endParaRPr>
          </a:p>
          <a:p>
            <a:r>
              <a:rPr lang="en-US" dirty="0">
                <a:latin typeface="Source Sans Pro" panose="020B0503030403020204" pitchFamily="34" charset="0"/>
                <a:ea typeface="Source Sans Pro" panose="020B0503030403020204" pitchFamily="34" charset="0"/>
              </a:rPr>
              <a:t>Eligibility by type: traditional, shuttle, none</a:t>
            </a:r>
          </a:p>
        </p:txBody>
      </p:sp>
    </p:spTree>
    <p:extLst>
      <p:ext uri="{BB962C8B-B14F-4D97-AF65-F5344CB8AC3E}">
        <p14:creationId xmlns:p14="http://schemas.microsoft.com/office/powerpoint/2010/main" val="971332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9CCAE-B712-C50E-271A-005195FBF447}"/>
              </a:ext>
            </a:extLst>
          </p:cNvPr>
          <p:cNvSpPr>
            <a:spLocks noGrp="1"/>
          </p:cNvSpPr>
          <p:nvPr>
            <p:ph type="title"/>
          </p:nvPr>
        </p:nvSpPr>
        <p:spPr/>
        <p:txBody>
          <a:bodyPr/>
          <a:lstStyle/>
          <a:p>
            <a:r>
              <a:rPr lang="en-US"/>
              <a:t>Methods</a:t>
            </a:r>
          </a:p>
        </p:txBody>
      </p:sp>
      <p:sp>
        <p:nvSpPr>
          <p:cNvPr id="3" name="Content Placeholder 2">
            <a:extLst>
              <a:ext uri="{FF2B5EF4-FFF2-40B4-BE49-F238E27FC236}">
                <a16:creationId xmlns:a16="http://schemas.microsoft.com/office/drawing/2014/main" id="{592D6120-B72C-9EC2-0B43-0F9A572BB6A9}"/>
              </a:ext>
            </a:extLst>
          </p:cNvPr>
          <p:cNvSpPr>
            <a:spLocks noGrp="1"/>
          </p:cNvSpPr>
          <p:nvPr>
            <p:ph idx="1"/>
          </p:nvPr>
        </p:nvSpPr>
        <p:spPr/>
        <p:txBody>
          <a:bodyPr vert="horz" lIns="91440" tIns="45720" rIns="91440" bIns="45720" rtlCol="0" anchor="t">
            <a:normAutofit fontScale="92500" lnSpcReduction="20000"/>
          </a:bodyPr>
          <a:lstStyle/>
          <a:p>
            <a:r>
              <a:rPr lang="en-US" b="0" dirty="0">
                <a:latin typeface="Source Sans Pro Semibold"/>
                <a:ea typeface="Source Sans Pro Semibold"/>
              </a:rPr>
              <a:t>We employed a discrete choice model (McFadden, 1974) to predict the odds a student would enroll in a school with their choice set given the school’s transportation resources.</a:t>
            </a:r>
            <a:endParaRPr lang="en-US" b="0" dirty="0"/>
          </a:p>
          <a:p>
            <a:endParaRPr lang="en-US" b="0" dirty="0"/>
          </a:p>
          <a:p>
            <a:r>
              <a:rPr lang="en-US" b="0" dirty="0">
                <a:latin typeface="Source Sans Pro Semibold"/>
                <a:ea typeface="Source Sans Pro Semibold"/>
              </a:rPr>
              <a:t>We focus on three transportation variables:</a:t>
            </a:r>
          </a:p>
          <a:p>
            <a:pPr marL="914400" lvl="1" indent="-457200">
              <a:buFont typeface="+mj-lt"/>
              <a:buAutoNum type="arabicPeriod"/>
            </a:pPr>
            <a:r>
              <a:rPr lang="en-US" b="0" dirty="0">
                <a:latin typeface="Source Sans Pro Semibold"/>
                <a:ea typeface="Source Sans Pro Semibold"/>
              </a:rPr>
              <a:t>Transportation available</a:t>
            </a:r>
          </a:p>
          <a:p>
            <a:pPr marL="914400" lvl="1" indent="-457200">
              <a:buFont typeface="+mj-lt"/>
              <a:buAutoNum type="arabicPeriod"/>
            </a:pPr>
            <a:r>
              <a:rPr lang="en-US" b="0" dirty="0">
                <a:latin typeface="Source Sans Pro Semibold"/>
                <a:ea typeface="Source Sans Pro Semibold"/>
              </a:rPr>
              <a:t>Transportation eligible</a:t>
            </a:r>
          </a:p>
          <a:p>
            <a:pPr marL="914400" lvl="1" indent="-457200">
              <a:buAutoNum type="arabicPeriod"/>
            </a:pPr>
            <a:r>
              <a:rPr lang="en-US" b="0" dirty="0">
                <a:latin typeface="Source Sans Pro Semibold"/>
                <a:ea typeface="Source Sans Pro Semibold"/>
              </a:rPr>
              <a:t>Transportation type (none, traditional school bus, shuttle bus)</a:t>
            </a:r>
          </a:p>
          <a:p>
            <a:pPr marL="914400" lvl="1" indent="-457200">
              <a:buAutoNum type="arabicPeriod"/>
            </a:pPr>
            <a:endParaRPr lang="en-US" b="0" dirty="0">
              <a:latin typeface="Source Sans Pro Semibold"/>
              <a:ea typeface="Source Sans Pro Semibold"/>
            </a:endParaRPr>
          </a:p>
          <a:p>
            <a:r>
              <a:rPr lang="en-US" b="0" dirty="0">
                <a:latin typeface="Source Sans Pro Semibold"/>
                <a:ea typeface="Source Sans Pro Semibold"/>
              </a:rPr>
              <a:t>We constructed choice sets for students by census tract, to include all schools offering K and attended by at least one student in the tract, plus their assigned school and chosen school. (We excluded alternative and virtual schools.)</a:t>
            </a:r>
            <a:endParaRPr lang="en-US" dirty="0"/>
          </a:p>
          <a:p>
            <a:pPr lvl="1"/>
            <a:endParaRPr lang="en-US" b="0" dirty="0"/>
          </a:p>
          <a:p>
            <a:pPr lvl="1"/>
            <a:endParaRPr lang="en-US" b="0" dirty="0"/>
          </a:p>
        </p:txBody>
      </p:sp>
    </p:spTree>
    <p:extLst>
      <p:ext uri="{BB962C8B-B14F-4D97-AF65-F5344CB8AC3E}">
        <p14:creationId xmlns:p14="http://schemas.microsoft.com/office/powerpoint/2010/main" val="3684106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54782-AE27-B56A-86A0-8A5F17831427}"/>
              </a:ext>
            </a:extLst>
          </p:cNvPr>
          <p:cNvSpPr>
            <a:spLocks noGrp="1"/>
          </p:cNvSpPr>
          <p:nvPr>
            <p:ph type="title"/>
          </p:nvPr>
        </p:nvSpPr>
        <p:spPr/>
        <p:txBody>
          <a:bodyPr/>
          <a:lstStyle/>
          <a:p>
            <a:r>
              <a:rPr lang="en-US" dirty="0">
                <a:latin typeface="Source Sans Pro"/>
                <a:ea typeface="Source Sans Pro"/>
              </a:rPr>
              <a:t>Kindergarten Student Characteristics, 2021-22</a:t>
            </a:r>
          </a:p>
        </p:txBody>
      </p:sp>
      <p:sp>
        <p:nvSpPr>
          <p:cNvPr id="3" name="Rectangle 2">
            <a:extLst>
              <a:ext uri="{FF2B5EF4-FFF2-40B4-BE49-F238E27FC236}">
                <a16:creationId xmlns:a16="http://schemas.microsoft.com/office/drawing/2014/main" id="{DDA22C8F-C06B-08C5-D7B9-A79683C0E1F9}"/>
              </a:ext>
            </a:extLst>
          </p:cNvPr>
          <p:cNvSpPr/>
          <p:nvPr/>
        </p:nvSpPr>
        <p:spPr>
          <a:xfrm>
            <a:off x="609514" y="6334539"/>
            <a:ext cx="5751529" cy="2513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7A078A2-1629-59B1-67D5-C297936F8FE3}"/>
              </a:ext>
            </a:extLst>
          </p:cNvPr>
          <p:cNvSpPr/>
          <p:nvPr/>
        </p:nvSpPr>
        <p:spPr>
          <a:xfrm>
            <a:off x="609513" y="3389244"/>
            <a:ext cx="5751529" cy="2513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8960EDA-1367-6240-F902-F279A77FFD03}"/>
              </a:ext>
            </a:extLst>
          </p:cNvPr>
          <p:cNvSpPr/>
          <p:nvPr/>
        </p:nvSpPr>
        <p:spPr>
          <a:xfrm>
            <a:off x="609512" y="2243632"/>
            <a:ext cx="5751529" cy="2513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ACE1405A-ECB8-3842-94B6-7687FC40BEF9}"/>
              </a:ext>
            </a:extLst>
          </p:cNvPr>
          <p:cNvGraphicFramePr>
            <a:graphicFrameLocks noGrp="1"/>
          </p:cNvGraphicFramePr>
          <p:nvPr>
            <p:ph idx="1"/>
            <p:extLst>
              <p:ext uri="{D42A27DB-BD31-4B8C-83A1-F6EECF244321}">
                <p14:modId xmlns:p14="http://schemas.microsoft.com/office/powerpoint/2010/main" val="2272626298"/>
              </p:ext>
            </p:extLst>
          </p:nvPr>
        </p:nvGraphicFramePr>
        <p:xfrm>
          <a:off x="609514" y="1904999"/>
          <a:ext cx="11042528" cy="4680864"/>
        </p:xfrm>
        <a:graphic>
          <a:graphicData uri="http://schemas.openxmlformats.org/drawingml/2006/table">
            <a:tbl>
              <a:tblPr bandRow="1">
                <a:tableStyleId>{5C22544A-7EE6-4342-B048-85BDC9FD1C3A}</a:tableStyleId>
              </a:tblPr>
              <a:tblGrid>
                <a:gridCol w="3042328">
                  <a:extLst>
                    <a:ext uri="{9D8B030D-6E8A-4147-A177-3AD203B41FA5}">
                      <a16:colId xmlns:a16="http://schemas.microsoft.com/office/drawing/2014/main" val="1485986751"/>
                    </a:ext>
                  </a:extLst>
                </a:gridCol>
                <a:gridCol w="1600040">
                  <a:extLst>
                    <a:ext uri="{9D8B030D-6E8A-4147-A177-3AD203B41FA5}">
                      <a16:colId xmlns:a16="http://schemas.microsoft.com/office/drawing/2014/main" val="1373205185"/>
                    </a:ext>
                  </a:extLst>
                </a:gridCol>
                <a:gridCol w="1600040">
                  <a:extLst>
                    <a:ext uri="{9D8B030D-6E8A-4147-A177-3AD203B41FA5}">
                      <a16:colId xmlns:a16="http://schemas.microsoft.com/office/drawing/2014/main" val="186954338"/>
                    </a:ext>
                  </a:extLst>
                </a:gridCol>
                <a:gridCol w="1600040">
                  <a:extLst>
                    <a:ext uri="{9D8B030D-6E8A-4147-A177-3AD203B41FA5}">
                      <a16:colId xmlns:a16="http://schemas.microsoft.com/office/drawing/2014/main" val="581552027"/>
                    </a:ext>
                  </a:extLst>
                </a:gridCol>
                <a:gridCol w="1600040">
                  <a:extLst>
                    <a:ext uri="{9D8B030D-6E8A-4147-A177-3AD203B41FA5}">
                      <a16:colId xmlns:a16="http://schemas.microsoft.com/office/drawing/2014/main" val="3525311417"/>
                    </a:ext>
                  </a:extLst>
                </a:gridCol>
                <a:gridCol w="1600040">
                  <a:extLst>
                    <a:ext uri="{9D8B030D-6E8A-4147-A177-3AD203B41FA5}">
                      <a16:colId xmlns:a16="http://schemas.microsoft.com/office/drawing/2014/main" val="2884640199"/>
                    </a:ext>
                  </a:extLst>
                </a:gridCol>
              </a:tblGrid>
              <a:tr h="292554">
                <a:tc>
                  <a:txBody>
                    <a:bodyPr/>
                    <a:lstStyle/>
                    <a:p>
                      <a:pPr lvl="0" algn="l">
                        <a:buNone/>
                      </a:pPr>
                      <a:r>
                        <a:rPr lang="en-US" sz="1700" b="1" u="none" strike="noStrike" dirty="0">
                          <a:effectLst/>
                        </a:rPr>
                        <a:t>Variable</a:t>
                      </a:r>
                      <a:endParaRPr lang="en-US" sz="1700" b="1" i="0" u="none" strike="noStrike" dirty="0">
                        <a:solidFill>
                          <a:srgbClr val="000000"/>
                        </a:solidFill>
                        <a:effectLst/>
                        <a:latin typeface="Calibri"/>
                      </a:endParaRPr>
                    </a:p>
                  </a:txBody>
                  <a:tcPr marL="14628" marR="14628" marT="14628" marB="0" anchor="b">
                    <a:lnT w="12700">
                      <a:solidFill>
                        <a:schemeClr val="tx1"/>
                      </a:solidFill>
                    </a:lnT>
                    <a:lnB w="12700">
                      <a:solidFill>
                        <a:schemeClr val="tx1"/>
                      </a:solidFill>
                    </a:lnB>
                    <a:noFill/>
                  </a:tcPr>
                </a:tc>
                <a:tc>
                  <a:txBody>
                    <a:bodyPr/>
                    <a:lstStyle/>
                    <a:p>
                      <a:pPr algn="ctr" fontAlgn="b"/>
                      <a:r>
                        <a:rPr lang="en-US" sz="1700" b="1" u="none" strike="noStrike" dirty="0">
                          <a:effectLst/>
                        </a:rPr>
                        <a:t>N</a:t>
                      </a:r>
                      <a:endParaRPr lang="en-US" sz="1700" b="1" i="0" u="none" strike="noStrike" dirty="0">
                        <a:solidFill>
                          <a:srgbClr val="000000"/>
                        </a:solidFill>
                        <a:effectLst/>
                        <a:latin typeface="Calibri" panose="020F0502020204030204" pitchFamily="34" charset="0"/>
                      </a:endParaRPr>
                    </a:p>
                  </a:txBody>
                  <a:tcPr marL="14628" marR="14628" marT="14628" marB="0" anchor="b">
                    <a:lnT w="12700">
                      <a:solidFill>
                        <a:schemeClr val="tx1"/>
                      </a:solidFill>
                    </a:lnT>
                    <a:lnB w="12700">
                      <a:solidFill>
                        <a:schemeClr val="tx1"/>
                      </a:solidFill>
                    </a:lnB>
                    <a:noFill/>
                  </a:tcPr>
                </a:tc>
                <a:tc>
                  <a:txBody>
                    <a:bodyPr/>
                    <a:lstStyle/>
                    <a:p>
                      <a:pPr algn="ctr" fontAlgn="b"/>
                      <a:r>
                        <a:rPr lang="en-US" sz="1700" b="1" u="none" strike="noStrike" dirty="0">
                          <a:effectLst/>
                        </a:rPr>
                        <a:t>Mean</a:t>
                      </a:r>
                      <a:endParaRPr lang="en-US" sz="1700" b="1" i="0" u="none" strike="noStrike" dirty="0">
                        <a:solidFill>
                          <a:srgbClr val="000000"/>
                        </a:solidFill>
                        <a:effectLst/>
                        <a:latin typeface="Calibri" panose="020F0502020204030204" pitchFamily="34" charset="0"/>
                      </a:endParaRPr>
                    </a:p>
                  </a:txBody>
                  <a:tcPr marL="14628" marR="14628" marT="14628" marB="0" anchor="b">
                    <a:lnT w="12700">
                      <a:solidFill>
                        <a:schemeClr val="tx1"/>
                      </a:solidFill>
                    </a:lnT>
                    <a:lnB w="12700">
                      <a:solidFill>
                        <a:schemeClr val="tx1"/>
                      </a:solidFill>
                    </a:lnB>
                    <a:noFill/>
                  </a:tcPr>
                </a:tc>
                <a:tc>
                  <a:txBody>
                    <a:bodyPr/>
                    <a:lstStyle/>
                    <a:p>
                      <a:pPr algn="ctr" fontAlgn="b"/>
                      <a:r>
                        <a:rPr lang="en-US" sz="1700" b="1" u="none" strike="noStrike" dirty="0">
                          <a:effectLst/>
                        </a:rPr>
                        <a:t>Std. dev.</a:t>
                      </a:r>
                      <a:endParaRPr lang="en-US" sz="1700" b="1" i="0" u="none" strike="noStrike" dirty="0">
                        <a:solidFill>
                          <a:srgbClr val="000000"/>
                        </a:solidFill>
                        <a:effectLst/>
                        <a:latin typeface="Calibri" panose="020F0502020204030204" pitchFamily="34" charset="0"/>
                      </a:endParaRPr>
                    </a:p>
                  </a:txBody>
                  <a:tcPr marL="14628" marR="14628" marT="14628" marB="0" anchor="b">
                    <a:lnT w="12700">
                      <a:solidFill>
                        <a:schemeClr val="tx1"/>
                      </a:solidFill>
                    </a:lnT>
                    <a:lnB w="12700">
                      <a:solidFill>
                        <a:schemeClr val="tx1"/>
                      </a:solidFill>
                    </a:lnB>
                    <a:noFill/>
                  </a:tcPr>
                </a:tc>
                <a:tc>
                  <a:txBody>
                    <a:bodyPr/>
                    <a:lstStyle/>
                    <a:p>
                      <a:pPr algn="ctr" fontAlgn="b"/>
                      <a:r>
                        <a:rPr lang="en-US" sz="1700" b="1" u="none" strike="noStrike" dirty="0">
                          <a:effectLst/>
                        </a:rPr>
                        <a:t>Min</a:t>
                      </a:r>
                      <a:endParaRPr lang="en-US" sz="1700" b="1" i="0" u="none" strike="noStrike" dirty="0">
                        <a:solidFill>
                          <a:srgbClr val="000000"/>
                        </a:solidFill>
                        <a:effectLst/>
                        <a:latin typeface="Calibri" panose="020F0502020204030204" pitchFamily="34" charset="0"/>
                      </a:endParaRPr>
                    </a:p>
                  </a:txBody>
                  <a:tcPr marL="14628" marR="14628" marT="14628" marB="0" anchor="b">
                    <a:lnT w="12700">
                      <a:solidFill>
                        <a:schemeClr val="tx1"/>
                      </a:solidFill>
                    </a:lnT>
                    <a:lnB w="12700">
                      <a:solidFill>
                        <a:schemeClr val="tx1"/>
                      </a:solidFill>
                    </a:lnB>
                    <a:noFill/>
                  </a:tcPr>
                </a:tc>
                <a:tc>
                  <a:txBody>
                    <a:bodyPr/>
                    <a:lstStyle/>
                    <a:p>
                      <a:pPr algn="ctr" fontAlgn="b"/>
                      <a:r>
                        <a:rPr lang="en-US" sz="1700" b="1" u="none" strike="noStrike" dirty="0">
                          <a:effectLst/>
                        </a:rPr>
                        <a:t>Max</a:t>
                      </a:r>
                      <a:endParaRPr lang="en-US" sz="1700" b="1" i="0" u="none" strike="noStrike" dirty="0">
                        <a:solidFill>
                          <a:srgbClr val="000000"/>
                        </a:solidFill>
                        <a:effectLst/>
                        <a:latin typeface="Calibri" panose="020F0502020204030204" pitchFamily="34" charset="0"/>
                      </a:endParaRPr>
                    </a:p>
                  </a:txBody>
                  <a:tcPr marL="14628" marR="14628" marT="14628" marB="0" anchor="b">
                    <a:lnT w="12700">
                      <a:solidFill>
                        <a:schemeClr val="tx1"/>
                      </a:solidFill>
                    </a:lnT>
                    <a:lnB w="12700">
                      <a:solidFill>
                        <a:schemeClr val="tx1"/>
                      </a:solidFill>
                    </a:lnB>
                    <a:noFill/>
                  </a:tcPr>
                </a:tc>
                <a:extLst>
                  <a:ext uri="{0D108BD9-81ED-4DB2-BD59-A6C34878D82A}">
                    <a16:rowId xmlns:a16="http://schemas.microsoft.com/office/drawing/2014/main" val="2382222590"/>
                  </a:ext>
                </a:extLst>
              </a:tr>
              <a:tr h="292554">
                <a:tc>
                  <a:txBody>
                    <a:bodyPr/>
                    <a:lstStyle/>
                    <a:p>
                      <a:pPr lvl="0" algn="l">
                        <a:buNone/>
                      </a:pPr>
                      <a:r>
                        <a:rPr lang="en-US" sz="1700" b="0" u="none" strike="noStrike" dirty="0">
                          <a:effectLst/>
                        </a:rPr>
                        <a:t>Economically Disadvantaged</a:t>
                      </a:r>
                      <a:endParaRPr lang="en-US" dirty="0" err="1"/>
                    </a:p>
                  </a:txBody>
                  <a:tcPr marL="14628" marR="14628" marT="14628" marB="0" anchor="b">
                    <a:lnT w="12700">
                      <a:solidFill>
                        <a:schemeClr val="tx1"/>
                      </a:solidFill>
                    </a:lnT>
                    <a:noFill/>
                  </a:tcPr>
                </a:tc>
                <a:tc>
                  <a:txBody>
                    <a:bodyPr/>
                    <a:lstStyle/>
                    <a:p>
                      <a:pPr algn="ctr" fontAlgn="b"/>
                      <a:r>
                        <a:rPr lang="en-US" sz="1700" u="none" strike="noStrike" dirty="0">
                          <a:effectLst/>
                        </a:rPr>
                        <a:t>6,538</a:t>
                      </a:r>
                      <a:endParaRPr lang="en-US" sz="1700" b="0" i="0" u="none" strike="noStrike" dirty="0">
                        <a:solidFill>
                          <a:srgbClr val="000000"/>
                        </a:solidFill>
                        <a:effectLst/>
                        <a:latin typeface="Calibri" panose="020F0502020204030204" pitchFamily="34" charset="0"/>
                      </a:endParaRPr>
                    </a:p>
                  </a:txBody>
                  <a:tcPr marL="14628" marR="14628" marT="14628" marB="0" anchor="b">
                    <a:lnT w="12700">
                      <a:solidFill>
                        <a:schemeClr val="tx1"/>
                      </a:solidFill>
                    </a:lnT>
                    <a:noFill/>
                  </a:tcPr>
                </a:tc>
                <a:tc>
                  <a:txBody>
                    <a:bodyPr/>
                    <a:lstStyle/>
                    <a:p>
                      <a:pPr algn="ctr" fontAlgn="b"/>
                      <a:r>
                        <a:rPr lang="en-US" sz="1700" u="none" strike="noStrike" dirty="0">
                          <a:effectLst/>
                        </a:rPr>
                        <a:t>0.92</a:t>
                      </a:r>
                      <a:endParaRPr lang="en-US" sz="1700" b="0" i="0" u="none" strike="noStrike" dirty="0">
                        <a:solidFill>
                          <a:srgbClr val="000000"/>
                        </a:solidFill>
                        <a:effectLst/>
                        <a:latin typeface="Calibri" panose="020F0502020204030204" pitchFamily="34" charset="0"/>
                      </a:endParaRPr>
                    </a:p>
                  </a:txBody>
                  <a:tcPr marL="14628" marR="14628" marT="14628" marB="0" anchor="b">
                    <a:lnT w="12700">
                      <a:solidFill>
                        <a:schemeClr val="tx1"/>
                      </a:solidFill>
                    </a:lnT>
                    <a:noFill/>
                  </a:tcPr>
                </a:tc>
                <a:tc>
                  <a:txBody>
                    <a:bodyPr/>
                    <a:lstStyle/>
                    <a:p>
                      <a:pPr lvl="0" algn="ctr">
                        <a:buNone/>
                      </a:pPr>
                      <a:r>
                        <a:rPr lang="en-US" sz="1700" u="none" strike="noStrike" dirty="0">
                          <a:effectLst/>
                        </a:rPr>
                        <a:t>-</a:t>
                      </a:r>
                      <a:endParaRPr lang="en-US" dirty="0"/>
                    </a:p>
                  </a:txBody>
                  <a:tcPr marL="14628" marR="14628" marT="14628" marB="0" anchor="b">
                    <a:lnT w="12700">
                      <a:solidFill>
                        <a:schemeClr val="tx1"/>
                      </a:solidFill>
                    </a:lnT>
                    <a:noFill/>
                  </a:tcPr>
                </a:tc>
                <a:tc>
                  <a:txBody>
                    <a:bodyPr/>
                    <a:lstStyle/>
                    <a:p>
                      <a:pPr algn="ctr" fontAlgn="b"/>
                      <a:r>
                        <a:rPr lang="en-US" sz="1700" u="none" strike="noStrike" dirty="0">
                          <a:effectLst/>
                        </a:rPr>
                        <a:t>0</a:t>
                      </a:r>
                      <a:endParaRPr lang="en-US" sz="1700" b="0" i="0" u="none" strike="noStrike" dirty="0">
                        <a:solidFill>
                          <a:srgbClr val="000000"/>
                        </a:solidFill>
                        <a:effectLst/>
                        <a:latin typeface="Calibri" panose="020F0502020204030204" pitchFamily="34" charset="0"/>
                      </a:endParaRPr>
                    </a:p>
                  </a:txBody>
                  <a:tcPr marL="14628" marR="14628" marT="14628" marB="0" anchor="b">
                    <a:lnT w="12700">
                      <a:solidFill>
                        <a:schemeClr val="tx1"/>
                      </a:solidFill>
                    </a:lnT>
                    <a:noFill/>
                  </a:tcPr>
                </a:tc>
                <a:tc>
                  <a:txBody>
                    <a:bodyPr/>
                    <a:lstStyle/>
                    <a:p>
                      <a:pPr algn="ctr" fontAlgn="b"/>
                      <a:r>
                        <a:rPr lang="en-US" sz="1700" u="none" strike="noStrike" dirty="0">
                          <a:effectLst/>
                        </a:rPr>
                        <a:t>1</a:t>
                      </a:r>
                      <a:endParaRPr lang="en-US" sz="1700" b="0" i="0" u="none" strike="noStrike" dirty="0">
                        <a:solidFill>
                          <a:srgbClr val="000000"/>
                        </a:solidFill>
                        <a:effectLst/>
                        <a:latin typeface="Calibri" panose="020F0502020204030204" pitchFamily="34" charset="0"/>
                      </a:endParaRPr>
                    </a:p>
                  </a:txBody>
                  <a:tcPr marL="14628" marR="14628" marT="14628" marB="0" anchor="b">
                    <a:lnT w="12700">
                      <a:solidFill>
                        <a:schemeClr val="tx1"/>
                      </a:solidFill>
                    </a:lnT>
                    <a:noFill/>
                  </a:tcPr>
                </a:tc>
                <a:extLst>
                  <a:ext uri="{0D108BD9-81ED-4DB2-BD59-A6C34878D82A}">
                    <a16:rowId xmlns:a16="http://schemas.microsoft.com/office/drawing/2014/main" val="1140157161"/>
                  </a:ext>
                </a:extLst>
              </a:tr>
              <a:tr h="292554">
                <a:tc>
                  <a:txBody>
                    <a:bodyPr/>
                    <a:lstStyle/>
                    <a:p>
                      <a:pPr lvl="0" algn="l">
                        <a:buNone/>
                      </a:pPr>
                      <a:r>
                        <a:rPr lang="en-US" sz="1700" b="0" u="none" strike="noStrike" dirty="0">
                          <a:effectLst/>
                        </a:rPr>
                        <a:t>Special Education Recipient</a:t>
                      </a:r>
                      <a:endParaRPr lang="en-US" dirty="0"/>
                    </a:p>
                  </a:txBody>
                  <a:tcPr marL="14628" marR="14628" marT="14628" marB="0" anchor="b">
                    <a:noFill/>
                  </a:tcPr>
                </a:tc>
                <a:tc>
                  <a:txBody>
                    <a:bodyPr/>
                    <a:lstStyle/>
                    <a:p>
                      <a:pPr lvl="0" algn="ctr">
                        <a:lnSpc>
                          <a:spcPct val="100000"/>
                        </a:lnSpc>
                        <a:spcBef>
                          <a:spcPts val="0"/>
                        </a:spcBef>
                        <a:spcAft>
                          <a:spcPts val="0"/>
                        </a:spcAft>
                        <a:buNone/>
                      </a:pPr>
                      <a:r>
                        <a:rPr lang="en-US" sz="1700" b="0" i="0" u="none" strike="noStrike" noProof="0" dirty="0">
                          <a:solidFill>
                            <a:srgbClr val="000000"/>
                          </a:solidFill>
                          <a:effectLst/>
                          <a:latin typeface="Franklin Gothic Book"/>
                        </a:rPr>
                        <a:t>6,538</a:t>
                      </a:r>
                    </a:p>
                  </a:txBody>
                  <a:tcPr marL="14628" marR="14628" marT="14628" marB="0" anchor="b">
                    <a:noFill/>
                  </a:tcPr>
                </a:tc>
                <a:tc>
                  <a:txBody>
                    <a:bodyPr/>
                    <a:lstStyle/>
                    <a:p>
                      <a:pPr algn="ctr" fontAlgn="b"/>
                      <a:r>
                        <a:rPr lang="en-US" sz="1700" u="none" strike="noStrike" dirty="0">
                          <a:effectLst/>
                        </a:rPr>
                        <a:t>0.07</a:t>
                      </a:r>
                      <a:endParaRPr lang="en-US" sz="1700" b="0" i="0" u="none" strike="noStrike" dirty="0">
                        <a:solidFill>
                          <a:srgbClr val="000000"/>
                        </a:solidFill>
                        <a:effectLst/>
                        <a:latin typeface="Calibri" panose="020F0502020204030204" pitchFamily="34" charset="0"/>
                      </a:endParaRPr>
                    </a:p>
                  </a:txBody>
                  <a:tcPr marL="14628" marR="14628" marT="14628" marB="0" anchor="b">
                    <a:noFill/>
                  </a:tcPr>
                </a:tc>
                <a:tc>
                  <a:txBody>
                    <a:bodyPr/>
                    <a:lstStyle/>
                    <a:p>
                      <a:pPr algn="ctr" fontAlgn="b"/>
                      <a:r>
                        <a:rPr lang="en-US" sz="1700" u="none" strike="noStrike" dirty="0">
                          <a:effectLst/>
                        </a:rPr>
                        <a:t>-</a:t>
                      </a:r>
                    </a:p>
                  </a:txBody>
                  <a:tcPr marL="14628" marR="14628" marT="14628" marB="0" anchor="b">
                    <a:noFill/>
                  </a:tcPr>
                </a:tc>
                <a:tc>
                  <a:txBody>
                    <a:bodyPr/>
                    <a:lstStyle/>
                    <a:p>
                      <a:pPr lvl="0" algn="ctr">
                        <a:buNone/>
                      </a:pPr>
                      <a:r>
                        <a:rPr lang="en-US" sz="1700" u="none" strike="noStrike" dirty="0">
                          <a:effectLst/>
                        </a:rPr>
                        <a:t>0</a:t>
                      </a:r>
                      <a:endParaRPr lang="en-US" sz="1700" b="0" i="0" u="none" strike="noStrike" dirty="0">
                        <a:solidFill>
                          <a:srgbClr val="000000"/>
                        </a:solidFill>
                        <a:effectLst/>
                        <a:latin typeface="Calibri"/>
                      </a:endParaRPr>
                    </a:p>
                  </a:txBody>
                  <a:tcPr marL="14628" marR="14628" marT="14628" marB="0" anchor="b">
                    <a:noFill/>
                  </a:tcPr>
                </a:tc>
                <a:tc>
                  <a:txBody>
                    <a:bodyPr/>
                    <a:lstStyle/>
                    <a:p>
                      <a:pPr lvl="0" algn="ctr">
                        <a:buNone/>
                      </a:pPr>
                      <a:r>
                        <a:rPr lang="en-US" sz="1700" u="none" strike="noStrike" dirty="0">
                          <a:effectLst/>
                        </a:rPr>
                        <a:t>1</a:t>
                      </a:r>
                      <a:endParaRPr lang="en-US" sz="1700" b="0" i="0" u="none" strike="noStrike" dirty="0">
                        <a:solidFill>
                          <a:srgbClr val="000000"/>
                        </a:solidFill>
                        <a:effectLst/>
                        <a:latin typeface="Calibri"/>
                      </a:endParaRPr>
                    </a:p>
                  </a:txBody>
                  <a:tcPr marL="14628" marR="14628" marT="14628" marB="0" anchor="b">
                    <a:noFill/>
                  </a:tcPr>
                </a:tc>
                <a:extLst>
                  <a:ext uri="{0D108BD9-81ED-4DB2-BD59-A6C34878D82A}">
                    <a16:rowId xmlns:a16="http://schemas.microsoft.com/office/drawing/2014/main" val="1980423532"/>
                  </a:ext>
                </a:extLst>
              </a:tr>
              <a:tr h="292554">
                <a:tc>
                  <a:txBody>
                    <a:bodyPr/>
                    <a:lstStyle/>
                    <a:p>
                      <a:pPr lvl="0" algn="l">
                        <a:buNone/>
                      </a:pPr>
                      <a:r>
                        <a:rPr lang="en-US" sz="1700" b="0" u="none" strike="noStrike" dirty="0">
                          <a:effectLst/>
                        </a:rPr>
                        <a:t>English Learner</a:t>
                      </a:r>
                      <a:endParaRPr lang="en-US" dirty="0"/>
                    </a:p>
                  </a:txBody>
                  <a:tcPr marL="14628" marR="14628" marT="14628" marB="0" anchor="b">
                    <a:noFill/>
                  </a:tcPr>
                </a:tc>
                <a:tc>
                  <a:txBody>
                    <a:bodyPr/>
                    <a:lstStyle/>
                    <a:p>
                      <a:pPr lvl="0" algn="ctr">
                        <a:lnSpc>
                          <a:spcPct val="100000"/>
                        </a:lnSpc>
                        <a:spcBef>
                          <a:spcPts val="0"/>
                        </a:spcBef>
                        <a:spcAft>
                          <a:spcPts val="0"/>
                        </a:spcAft>
                        <a:buNone/>
                      </a:pPr>
                      <a:r>
                        <a:rPr lang="en-US" sz="1700" b="0" i="0" u="none" strike="noStrike" noProof="0" dirty="0">
                          <a:solidFill>
                            <a:srgbClr val="000000"/>
                          </a:solidFill>
                          <a:effectLst/>
                          <a:latin typeface="Franklin Gothic Book"/>
                        </a:rPr>
                        <a:t>6,538</a:t>
                      </a:r>
                    </a:p>
                  </a:txBody>
                  <a:tcPr marL="14628" marR="14628" marT="14628" marB="0" anchor="b">
                    <a:noFill/>
                  </a:tcPr>
                </a:tc>
                <a:tc>
                  <a:txBody>
                    <a:bodyPr/>
                    <a:lstStyle/>
                    <a:p>
                      <a:pPr algn="ctr" fontAlgn="b"/>
                      <a:r>
                        <a:rPr lang="en-US" sz="1700" u="none" strike="noStrike" dirty="0">
                          <a:effectLst/>
                        </a:rPr>
                        <a:t>0.09</a:t>
                      </a:r>
                      <a:endParaRPr lang="en-US" sz="1700" b="0" i="0" u="none" strike="noStrike" dirty="0">
                        <a:solidFill>
                          <a:srgbClr val="000000"/>
                        </a:solidFill>
                        <a:effectLst/>
                        <a:latin typeface="Calibri" panose="020F0502020204030204" pitchFamily="34" charset="0"/>
                      </a:endParaRPr>
                    </a:p>
                  </a:txBody>
                  <a:tcPr marL="14628" marR="14628" marT="14628" marB="0" anchor="b">
                    <a:noFill/>
                  </a:tcPr>
                </a:tc>
                <a:tc>
                  <a:txBody>
                    <a:bodyPr/>
                    <a:lstStyle/>
                    <a:p>
                      <a:pPr algn="ctr" fontAlgn="b"/>
                      <a:r>
                        <a:rPr lang="en-US" sz="1700" u="none" strike="noStrike" dirty="0">
                          <a:effectLst/>
                        </a:rPr>
                        <a:t>-</a:t>
                      </a:r>
                    </a:p>
                  </a:txBody>
                  <a:tcPr marL="14628" marR="14628" marT="14628" marB="0" anchor="b">
                    <a:noFill/>
                  </a:tcPr>
                </a:tc>
                <a:tc>
                  <a:txBody>
                    <a:bodyPr/>
                    <a:lstStyle/>
                    <a:p>
                      <a:pPr lvl="0" algn="ctr">
                        <a:buNone/>
                      </a:pPr>
                      <a:r>
                        <a:rPr lang="en-US" sz="1700" u="none" strike="noStrike" dirty="0">
                          <a:effectLst/>
                        </a:rPr>
                        <a:t>0</a:t>
                      </a:r>
                      <a:endParaRPr lang="en-US" sz="1700" b="0" i="0" u="none" strike="noStrike" dirty="0">
                        <a:solidFill>
                          <a:srgbClr val="000000"/>
                        </a:solidFill>
                        <a:effectLst/>
                        <a:latin typeface="Calibri"/>
                      </a:endParaRPr>
                    </a:p>
                  </a:txBody>
                  <a:tcPr marL="14628" marR="14628" marT="14628" marB="0" anchor="b">
                    <a:noFill/>
                  </a:tcPr>
                </a:tc>
                <a:tc>
                  <a:txBody>
                    <a:bodyPr/>
                    <a:lstStyle/>
                    <a:p>
                      <a:pPr lvl="0" algn="ctr">
                        <a:buNone/>
                      </a:pPr>
                      <a:r>
                        <a:rPr lang="en-US" sz="1700" u="none" strike="noStrike" dirty="0">
                          <a:effectLst/>
                        </a:rPr>
                        <a:t>1</a:t>
                      </a:r>
                      <a:endParaRPr lang="en-US" sz="1700" b="0" i="0" u="none" strike="noStrike" dirty="0">
                        <a:solidFill>
                          <a:srgbClr val="000000"/>
                        </a:solidFill>
                        <a:effectLst/>
                        <a:latin typeface="Calibri"/>
                      </a:endParaRPr>
                    </a:p>
                  </a:txBody>
                  <a:tcPr marL="14628" marR="14628" marT="14628" marB="0" anchor="b">
                    <a:noFill/>
                  </a:tcPr>
                </a:tc>
                <a:extLst>
                  <a:ext uri="{0D108BD9-81ED-4DB2-BD59-A6C34878D82A}">
                    <a16:rowId xmlns:a16="http://schemas.microsoft.com/office/drawing/2014/main" val="299783741"/>
                  </a:ext>
                </a:extLst>
              </a:tr>
              <a:tr h="292554">
                <a:tc>
                  <a:txBody>
                    <a:bodyPr/>
                    <a:lstStyle/>
                    <a:p>
                      <a:pPr lvl="0" algn="l">
                        <a:buNone/>
                      </a:pPr>
                      <a:r>
                        <a:rPr lang="en-US" sz="1700" b="0" u="none" strike="noStrike" dirty="0">
                          <a:effectLst/>
                        </a:rPr>
                        <a:t>Female</a:t>
                      </a:r>
                      <a:endParaRPr lang="en-US" dirty="0"/>
                    </a:p>
                  </a:txBody>
                  <a:tcPr marL="14628" marR="14628" marT="14628" marB="0" anchor="b">
                    <a:noFill/>
                  </a:tcPr>
                </a:tc>
                <a:tc>
                  <a:txBody>
                    <a:bodyPr/>
                    <a:lstStyle/>
                    <a:p>
                      <a:pPr lvl="0" algn="ctr">
                        <a:lnSpc>
                          <a:spcPct val="100000"/>
                        </a:lnSpc>
                        <a:spcBef>
                          <a:spcPts val="0"/>
                        </a:spcBef>
                        <a:spcAft>
                          <a:spcPts val="0"/>
                        </a:spcAft>
                        <a:buNone/>
                      </a:pPr>
                      <a:r>
                        <a:rPr lang="en-US" sz="1700" b="0" i="0" u="none" strike="noStrike" noProof="0" dirty="0">
                          <a:solidFill>
                            <a:srgbClr val="000000"/>
                          </a:solidFill>
                          <a:effectLst/>
                          <a:latin typeface="Franklin Gothic Book"/>
                        </a:rPr>
                        <a:t>6,538</a:t>
                      </a:r>
                    </a:p>
                  </a:txBody>
                  <a:tcPr marL="14628" marR="14628" marT="14628" marB="0" anchor="b">
                    <a:noFill/>
                  </a:tcPr>
                </a:tc>
                <a:tc>
                  <a:txBody>
                    <a:bodyPr/>
                    <a:lstStyle/>
                    <a:p>
                      <a:pPr algn="ctr" fontAlgn="b"/>
                      <a:r>
                        <a:rPr lang="en-US" sz="1700" u="none" strike="noStrike" dirty="0">
                          <a:effectLst/>
                        </a:rPr>
                        <a:t>0.49</a:t>
                      </a:r>
                      <a:endParaRPr lang="en-US" sz="1700" b="0" i="0" u="none" strike="noStrike" dirty="0">
                        <a:solidFill>
                          <a:srgbClr val="000000"/>
                        </a:solidFill>
                        <a:effectLst/>
                        <a:latin typeface="Calibri" panose="020F0502020204030204" pitchFamily="34" charset="0"/>
                      </a:endParaRPr>
                    </a:p>
                  </a:txBody>
                  <a:tcPr marL="14628" marR="14628" marT="14628" marB="0" anchor="b">
                    <a:noFill/>
                  </a:tcPr>
                </a:tc>
                <a:tc>
                  <a:txBody>
                    <a:bodyPr/>
                    <a:lstStyle/>
                    <a:p>
                      <a:pPr algn="ctr" fontAlgn="b"/>
                      <a:r>
                        <a:rPr lang="en-US" sz="1700" u="none" strike="noStrike" dirty="0">
                          <a:effectLst/>
                        </a:rPr>
                        <a:t>-</a:t>
                      </a:r>
                    </a:p>
                  </a:txBody>
                  <a:tcPr marL="14628" marR="14628" marT="14628" marB="0" anchor="b">
                    <a:noFill/>
                  </a:tcPr>
                </a:tc>
                <a:tc>
                  <a:txBody>
                    <a:bodyPr/>
                    <a:lstStyle/>
                    <a:p>
                      <a:pPr lvl="0" algn="ctr">
                        <a:buNone/>
                      </a:pPr>
                      <a:r>
                        <a:rPr lang="en-US" sz="1700" u="none" strike="noStrike" dirty="0">
                          <a:effectLst/>
                        </a:rPr>
                        <a:t>0</a:t>
                      </a:r>
                      <a:endParaRPr lang="en-US" sz="1700" b="0" i="0" u="none" strike="noStrike" dirty="0">
                        <a:solidFill>
                          <a:srgbClr val="000000"/>
                        </a:solidFill>
                        <a:effectLst/>
                        <a:latin typeface="Calibri"/>
                      </a:endParaRPr>
                    </a:p>
                  </a:txBody>
                  <a:tcPr marL="14628" marR="14628" marT="14628" marB="0" anchor="b">
                    <a:noFill/>
                  </a:tcPr>
                </a:tc>
                <a:tc>
                  <a:txBody>
                    <a:bodyPr/>
                    <a:lstStyle/>
                    <a:p>
                      <a:pPr lvl="0" algn="ctr">
                        <a:buNone/>
                      </a:pPr>
                      <a:r>
                        <a:rPr lang="en-US" sz="1700" u="none" strike="noStrike" dirty="0">
                          <a:effectLst/>
                        </a:rPr>
                        <a:t>1</a:t>
                      </a:r>
                      <a:endParaRPr lang="en-US" sz="1700" b="0" i="0" u="none" strike="noStrike" dirty="0">
                        <a:solidFill>
                          <a:srgbClr val="000000"/>
                        </a:solidFill>
                        <a:effectLst/>
                        <a:latin typeface="Calibri"/>
                      </a:endParaRPr>
                    </a:p>
                  </a:txBody>
                  <a:tcPr marL="14628" marR="14628" marT="14628" marB="0" anchor="b">
                    <a:noFill/>
                  </a:tcPr>
                </a:tc>
                <a:extLst>
                  <a:ext uri="{0D108BD9-81ED-4DB2-BD59-A6C34878D82A}">
                    <a16:rowId xmlns:a16="http://schemas.microsoft.com/office/drawing/2014/main" val="3348196326"/>
                  </a:ext>
                </a:extLst>
              </a:tr>
              <a:tr h="292554">
                <a:tc>
                  <a:txBody>
                    <a:bodyPr/>
                    <a:lstStyle/>
                    <a:p>
                      <a:pPr lvl="0" algn="l">
                        <a:buNone/>
                      </a:pPr>
                      <a:r>
                        <a:rPr lang="en-US" sz="1700" b="0" u="none" strike="noStrike" dirty="0">
                          <a:effectLst/>
                        </a:rPr>
                        <a:t>Black</a:t>
                      </a:r>
                      <a:endParaRPr lang="en-US" dirty="0"/>
                    </a:p>
                  </a:txBody>
                  <a:tcPr marL="14628" marR="14628" marT="14628" marB="0" anchor="b">
                    <a:noFill/>
                  </a:tcPr>
                </a:tc>
                <a:tc>
                  <a:txBody>
                    <a:bodyPr/>
                    <a:lstStyle/>
                    <a:p>
                      <a:pPr lvl="0" algn="ctr">
                        <a:lnSpc>
                          <a:spcPct val="100000"/>
                        </a:lnSpc>
                        <a:spcBef>
                          <a:spcPts val="0"/>
                        </a:spcBef>
                        <a:spcAft>
                          <a:spcPts val="0"/>
                        </a:spcAft>
                        <a:buNone/>
                      </a:pPr>
                      <a:r>
                        <a:rPr lang="en-US" sz="1700" b="0" i="0" u="none" strike="noStrike" noProof="0" dirty="0">
                          <a:solidFill>
                            <a:srgbClr val="000000"/>
                          </a:solidFill>
                          <a:effectLst/>
                          <a:latin typeface="Franklin Gothic Book"/>
                        </a:rPr>
                        <a:t>6,538</a:t>
                      </a:r>
                    </a:p>
                  </a:txBody>
                  <a:tcPr marL="14628" marR="14628" marT="14628" marB="0" anchor="b">
                    <a:noFill/>
                  </a:tcPr>
                </a:tc>
                <a:tc>
                  <a:txBody>
                    <a:bodyPr/>
                    <a:lstStyle/>
                    <a:p>
                      <a:pPr algn="ctr" fontAlgn="b"/>
                      <a:r>
                        <a:rPr lang="en-US" sz="1700" u="none" strike="noStrike" dirty="0">
                          <a:effectLst/>
                        </a:rPr>
                        <a:t>0.83</a:t>
                      </a:r>
                      <a:endParaRPr lang="en-US" sz="1700" b="0" i="0" u="none" strike="noStrike" dirty="0">
                        <a:solidFill>
                          <a:srgbClr val="000000"/>
                        </a:solidFill>
                        <a:effectLst/>
                        <a:latin typeface="Calibri" panose="020F0502020204030204" pitchFamily="34" charset="0"/>
                      </a:endParaRPr>
                    </a:p>
                  </a:txBody>
                  <a:tcPr marL="14628" marR="14628" marT="14628" marB="0" anchor="b">
                    <a:noFill/>
                  </a:tcPr>
                </a:tc>
                <a:tc>
                  <a:txBody>
                    <a:bodyPr/>
                    <a:lstStyle/>
                    <a:p>
                      <a:pPr algn="ctr" fontAlgn="b"/>
                      <a:r>
                        <a:rPr lang="en-US" sz="1700" u="none" strike="noStrike" dirty="0">
                          <a:effectLst/>
                        </a:rPr>
                        <a:t>-</a:t>
                      </a:r>
                    </a:p>
                  </a:txBody>
                  <a:tcPr marL="14628" marR="14628" marT="14628" marB="0" anchor="b">
                    <a:noFill/>
                  </a:tcPr>
                </a:tc>
                <a:tc>
                  <a:txBody>
                    <a:bodyPr/>
                    <a:lstStyle/>
                    <a:p>
                      <a:pPr lvl="0" algn="ctr">
                        <a:buNone/>
                      </a:pPr>
                      <a:r>
                        <a:rPr lang="en-US" sz="1700" u="none" strike="noStrike" dirty="0">
                          <a:effectLst/>
                        </a:rPr>
                        <a:t>0</a:t>
                      </a:r>
                      <a:endParaRPr lang="en-US" sz="1700" b="0" i="0" u="none" strike="noStrike" dirty="0">
                        <a:solidFill>
                          <a:srgbClr val="000000"/>
                        </a:solidFill>
                        <a:effectLst/>
                        <a:latin typeface="Calibri"/>
                      </a:endParaRPr>
                    </a:p>
                  </a:txBody>
                  <a:tcPr marL="14628" marR="14628" marT="14628" marB="0" anchor="b">
                    <a:noFill/>
                  </a:tcPr>
                </a:tc>
                <a:tc>
                  <a:txBody>
                    <a:bodyPr/>
                    <a:lstStyle/>
                    <a:p>
                      <a:pPr lvl="0" algn="ctr">
                        <a:buNone/>
                      </a:pPr>
                      <a:r>
                        <a:rPr lang="en-US" sz="1700" u="none" strike="noStrike" dirty="0">
                          <a:effectLst/>
                        </a:rPr>
                        <a:t>1</a:t>
                      </a:r>
                      <a:endParaRPr lang="en-US" sz="1700" b="0" i="0" u="none" strike="noStrike" dirty="0">
                        <a:solidFill>
                          <a:srgbClr val="000000"/>
                        </a:solidFill>
                        <a:effectLst/>
                        <a:latin typeface="Calibri"/>
                      </a:endParaRPr>
                    </a:p>
                  </a:txBody>
                  <a:tcPr marL="14628" marR="14628" marT="14628" marB="0" anchor="b">
                    <a:noFill/>
                  </a:tcPr>
                </a:tc>
                <a:extLst>
                  <a:ext uri="{0D108BD9-81ED-4DB2-BD59-A6C34878D82A}">
                    <a16:rowId xmlns:a16="http://schemas.microsoft.com/office/drawing/2014/main" val="3264523477"/>
                  </a:ext>
                </a:extLst>
              </a:tr>
              <a:tr h="292554">
                <a:tc>
                  <a:txBody>
                    <a:bodyPr/>
                    <a:lstStyle/>
                    <a:p>
                      <a:pPr lvl="0" algn="l">
                        <a:buNone/>
                      </a:pPr>
                      <a:r>
                        <a:rPr lang="en-US" sz="1700" b="0" u="none" strike="noStrike" dirty="0">
                          <a:effectLst/>
                        </a:rPr>
                        <a:t>Hispanic</a:t>
                      </a:r>
                      <a:endParaRPr lang="en-US" dirty="0"/>
                    </a:p>
                  </a:txBody>
                  <a:tcPr marL="14628" marR="14628" marT="14628" marB="0" anchor="b">
                    <a:noFill/>
                  </a:tcPr>
                </a:tc>
                <a:tc>
                  <a:txBody>
                    <a:bodyPr/>
                    <a:lstStyle/>
                    <a:p>
                      <a:pPr lvl="0" algn="ctr">
                        <a:buNone/>
                      </a:pPr>
                      <a:r>
                        <a:rPr lang="en-US" sz="1700" u="none" strike="noStrike" dirty="0">
                          <a:effectLst/>
                        </a:rPr>
                        <a:t>6,538</a:t>
                      </a:r>
                      <a:endParaRPr lang="en-US" sz="1700" b="0" i="0" u="none" strike="noStrike" dirty="0">
                        <a:solidFill>
                          <a:srgbClr val="000000"/>
                        </a:solidFill>
                        <a:effectLst/>
                        <a:latin typeface="Calibri"/>
                      </a:endParaRPr>
                    </a:p>
                  </a:txBody>
                  <a:tcPr marL="14628" marR="14628" marT="14628" marB="0" anchor="b">
                    <a:noFill/>
                  </a:tcPr>
                </a:tc>
                <a:tc>
                  <a:txBody>
                    <a:bodyPr/>
                    <a:lstStyle/>
                    <a:p>
                      <a:pPr algn="ctr" fontAlgn="b"/>
                      <a:r>
                        <a:rPr lang="en-US" sz="1700" u="none" strike="noStrike" dirty="0">
                          <a:effectLst/>
                        </a:rPr>
                        <a:t>0.09</a:t>
                      </a:r>
                      <a:endParaRPr lang="en-US" sz="1700" b="0" i="0" u="none" strike="noStrike" dirty="0">
                        <a:solidFill>
                          <a:srgbClr val="000000"/>
                        </a:solidFill>
                        <a:effectLst/>
                        <a:latin typeface="Calibri" panose="020F0502020204030204" pitchFamily="34" charset="0"/>
                      </a:endParaRPr>
                    </a:p>
                  </a:txBody>
                  <a:tcPr marL="14628" marR="14628" marT="14628" marB="0" anchor="b">
                    <a:noFill/>
                  </a:tcPr>
                </a:tc>
                <a:tc>
                  <a:txBody>
                    <a:bodyPr/>
                    <a:lstStyle/>
                    <a:p>
                      <a:pPr algn="ctr" fontAlgn="b"/>
                      <a:r>
                        <a:rPr lang="en-US" sz="1700" u="none" strike="noStrike" dirty="0">
                          <a:effectLst/>
                        </a:rPr>
                        <a:t>-</a:t>
                      </a:r>
                    </a:p>
                  </a:txBody>
                  <a:tcPr marL="14628" marR="14628" marT="14628" marB="0" anchor="b">
                    <a:noFill/>
                  </a:tcPr>
                </a:tc>
                <a:tc>
                  <a:txBody>
                    <a:bodyPr/>
                    <a:lstStyle/>
                    <a:p>
                      <a:pPr lvl="0" algn="ctr">
                        <a:buNone/>
                      </a:pPr>
                      <a:r>
                        <a:rPr lang="en-US" sz="1700" u="none" strike="noStrike" dirty="0">
                          <a:effectLst/>
                        </a:rPr>
                        <a:t>0</a:t>
                      </a:r>
                      <a:endParaRPr lang="en-US" sz="1700" b="0" i="0" u="none" strike="noStrike" dirty="0">
                        <a:solidFill>
                          <a:srgbClr val="000000"/>
                        </a:solidFill>
                        <a:effectLst/>
                        <a:latin typeface="Calibri"/>
                      </a:endParaRPr>
                    </a:p>
                  </a:txBody>
                  <a:tcPr marL="14628" marR="14628" marT="14628" marB="0" anchor="b">
                    <a:noFill/>
                  </a:tcPr>
                </a:tc>
                <a:tc>
                  <a:txBody>
                    <a:bodyPr/>
                    <a:lstStyle/>
                    <a:p>
                      <a:pPr lvl="0" algn="ctr">
                        <a:buNone/>
                      </a:pPr>
                      <a:r>
                        <a:rPr lang="en-US" sz="1700" u="none" strike="noStrike" dirty="0">
                          <a:effectLst/>
                        </a:rPr>
                        <a:t>1</a:t>
                      </a:r>
                      <a:endParaRPr lang="en-US" sz="1700" b="0" i="0" u="none" strike="noStrike" dirty="0">
                        <a:solidFill>
                          <a:srgbClr val="000000"/>
                        </a:solidFill>
                        <a:effectLst/>
                        <a:latin typeface="Calibri"/>
                      </a:endParaRPr>
                    </a:p>
                  </a:txBody>
                  <a:tcPr marL="14628" marR="14628" marT="14628" marB="0" anchor="b">
                    <a:noFill/>
                  </a:tcPr>
                </a:tc>
                <a:extLst>
                  <a:ext uri="{0D108BD9-81ED-4DB2-BD59-A6C34878D82A}">
                    <a16:rowId xmlns:a16="http://schemas.microsoft.com/office/drawing/2014/main" val="2889257040"/>
                  </a:ext>
                </a:extLst>
              </a:tr>
              <a:tr h="292554">
                <a:tc>
                  <a:txBody>
                    <a:bodyPr/>
                    <a:lstStyle/>
                    <a:p>
                      <a:pPr lvl="0" algn="l">
                        <a:buNone/>
                      </a:pPr>
                      <a:r>
                        <a:rPr lang="en-US" sz="1700" b="0" u="none" strike="noStrike" dirty="0">
                          <a:effectLst/>
                        </a:rPr>
                        <a:t>White or Middle Eastern</a:t>
                      </a:r>
                      <a:endParaRPr lang="en-US" dirty="0"/>
                    </a:p>
                  </a:txBody>
                  <a:tcPr marL="14628" marR="14628" marT="14628" marB="0" anchor="b">
                    <a:noFill/>
                  </a:tcPr>
                </a:tc>
                <a:tc>
                  <a:txBody>
                    <a:bodyPr/>
                    <a:lstStyle/>
                    <a:p>
                      <a:pPr lvl="0" algn="ctr">
                        <a:lnSpc>
                          <a:spcPct val="100000"/>
                        </a:lnSpc>
                        <a:spcBef>
                          <a:spcPts val="0"/>
                        </a:spcBef>
                        <a:spcAft>
                          <a:spcPts val="0"/>
                        </a:spcAft>
                        <a:buNone/>
                      </a:pPr>
                      <a:r>
                        <a:rPr lang="en-US" sz="1700" b="0" i="0" u="none" strike="noStrike" noProof="0" dirty="0">
                          <a:solidFill>
                            <a:srgbClr val="000000"/>
                          </a:solidFill>
                          <a:effectLst/>
                          <a:latin typeface="Franklin Gothic Book"/>
                        </a:rPr>
                        <a:t>6,538</a:t>
                      </a:r>
                      <a:endParaRPr lang="en-US" dirty="0"/>
                    </a:p>
                  </a:txBody>
                  <a:tcPr marL="14628" marR="14628" marT="14628" marB="0" anchor="b">
                    <a:noFill/>
                  </a:tcPr>
                </a:tc>
                <a:tc>
                  <a:txBody>
                    <a:bodyPr/>
                    <a:lstStyle/>
                    <a:p>
                      <a:pPr algn="ctr" fontAlgn="b"/>
                      <a:r>
                        <a:rPr lang="en-US" sz="1700" u="none" strike="noStrike" dirty="0">
                          <a:effectLst/>
                        </a:rPr>
                        <a:t>0.04</a:t>
                      </a:r>
                      <a:endParaRPr lang="en-US" sz="1700" b="0" i="0" u="none" strike="noStrike" dirty="0">
                        <a:solidFill>
                          <a:srgbClr val="000000"/>
                        </a:solidFill>
                        <a:effectLst/>
                        <a:latin typeface="Calibri" panose="020F0502020204030204" pitchFamily="34" charset="0"/>
                      </a:endParaRPr>
                    </a:p>
                  </a:txBody>
                  <a:tcPr marL="14628" marR="14628" marT="14628" marB="0" anchor="b">
                    <a:noFill/>
                  </a:tcPr>
                </a:tc>
                <a:tc>
                  <a:txBody>
                    <a:bodyPr/>
                    <a:lstStyle/>
                    <a:p>
                      <a:pPr algn="ctr" fontAlgn="b"/>
                      <a:r>
                        <a:rPr lang="en-US" sz="1700" u="none" strike="noStrike" dirty="0">
                          <a:effectLst/>
                        </a:rPr>
                        <a:t>-</a:t>
                      </a:r>
                    </a:p>
                  </a:txBody>
                  <a:tcPr marL="14628" marR="14628" marT="14628" marB="0" anchor="b">
                    <a:noFill/>
                  </a:tcPr>
                </a:tc>
                <a:tc>
                  <a:txBody>
                    <a:bodyPr/>
                    <a:lstStyle/>
                    <a:p>
                      <a:pPr lvl="0" algn="ctr">
                        <a:buNone/>
                      </a:pPr>
                      <a:r>
                        <a:rPr lang="en-US" sz="1700" u="none" strike="noStrike" dirty="0">
                          <a:effectLst/>
                        </a:rPr>
                        <a:t>0</a:t>
                      </a:r>
                      <a:endParaRPr lang="en-US" sz="1700" b="0" i="0" u="none" strike="noStrike" dirty="0">
                        <a:solidFill>
                          <a:srgbClr val="000000"/>
                        </a:solidFill>
                        <a:effectLst/>
                        <a:latin typeface="Calibri"/>
                      </a:endParaRPr>
                    </a:p>
                  </a:txBody>
                  <a:tcPr marL="14628" marR="14628" marT="14628" marB="0" anchor="b">
                    <a:noFill/>
                  </a:tcPr>
                </a:tc>
                <a:tc>
                  <a:txBody>
                    <a:bodyPr/>
                    <a:lstStyle/>
                    <a:p>
                      <a:pPr lvl="0" algn="ctr">
                        <a:buNone/>
                      </a:pPr>
                      <a:r>
                        <a:rPr lang="en-US" sz="1700" u="none" strike="noStrike" dirty="0">
                          <a:effectLst/>
                        </a:rPr>
                        <a:t>1</a:t>
                      </a:r>
                      <a:endParaRPr lang="en-US" sz="1700" b="0" i="0" u="none" strike="noStrike" dirty="0">
                        <a:solidFill>
                          <a:srgbClr val="000000"/>
                        </a:solidFill>
                        <a:effectLst/>
                        <a:latin typeface="Calibri"/>
                      </a:endParaRPr>
                    </a:p>
                  </a:txBody>
                  <a:tcPr marL="14628" marR="14628" marT="14628" marB="0" anchor="b">
                    <a:noFill/>
                  </a:tcPr>
                </a:tc>
                <a:extLst>
                  <a:ext uri="{0D108BD9-81ED-4DB2-BD59-A6C34878D82A}">
                    <a16:rowId xmlns:a16="http://schemas.microsoft.com/office/drawing/2014/main" val="1894635140"/>
                  </a:ext>
                </a:extLst>
              </a:tr>
              <a:tr h="292554">
                <a:tc>
                  <a:txBody>
                    <a:bodyPr/>
                    <a:lstStyle/>
                    <a:p>
                      <a:pPr lvl="0" algn="l">
                        <a:buNone/>
                      </a:pPr>
                      <a:r>
                        <a:rPr lang="en-US" sz="1700" b="0" u="none" strike="noStrike" dirty="0">
                          <a:effectLst/>
                        </a:rPr>
                        <a:t>Other Race/Ethnicity</a:t>
                      </a:r>
                      <a:endParaRPr lang="en-US" dirty="0"/>
                    </a:p>
                  </a:txBody>
                  <a:tcPr marL="14628" marR="14628" marT="14628" marB="0" anchor="b">
                    <a:noFill/>
                  </a:tcPr>
                </a:tc>
                <a:tc>
                  <a:txBody>
                    <a:bodyPr/>
                    <a:lstStyle/>
                    <a:p>
                      <a:pPr lvl="0" algn="ctr">
                        <a:lnSpc>
                          <a:spcPct val="100000"/>
                        </a:lnSpc>
                        <a:spcBef>
                          <a:spcPts val="0"/>
                        </a:spcBef>
                        <a:spcAft>
                          <a:spcPts val="0"/>
                        </a:spcAft>
                        <a:buNone/>
                      </a:pPr>
                      <a:r>
                        <a:rPr lang="en-US" sz="1700" b="0" i="0" u="none" strike="noStrike" noProof="0" dirty="0">
                          <a:solidFill>
                            <a:srgbClr val="000000"/>
                          </a:solidFill>
                          <a:effectLst/>
                          <a:latin typeface="Franklin Gothic Book"/>
                        </a:rPr>
                        <a:t>6,538</a:t>
                      </a:r>
                      <a:endParaRPr lang="en-US" dirty="0"/>
                    </a:p>
                  </a:txBody>
                  <a:tcPr marL="14628" marR="14628" marT="14628" marB="0" anchor="b">
                    <a:noFill/>
                  </a:tcPr>
                </a:tc>
                <a:tc>
                  <a:txBody>
                    <a:bodyPr/>
                    <a:lstStyle/>
                    <a:p>
                      <a:pPr algn="ctr" fontAlgn="b"/>
                      <a:r>
                        <a:rPr lang="en-US" sz="1700" u="none" strike="noStrike" dirty="0">
                          <a:effectLst/>
                        </a:rPr>
                        <a:t>0.03</a:t>
                      </a:r>
                      <a:endParaRPr lang="en-US" sz="1700" b="0" i="0" u="none" strike="noStrike" dirty="0">
                        <a:solidFill>
                          <a:srgbClr val="000000"/>
                        </a:solidFill>
                        <a:effectLst/>
                        <a:latin typeface="Calibri" panose="020F0502020204030204" pitchFamily="34" charset="0"/>
                      </a:endParaRPr>
                    </a:p>
                  </a:txBody>
                  <a:tcPr marL="14628" marR="14628" marT="14628" marB="0" anchor="b">
                    <a:noFill/>
                  </a:tcPr>
                </a:tc>
                <a:tc>
                  <a:txBody>
                    <a:bodyPr/>
                    <a:lstStyle/>
                    <a:p>
                      <a:pPr algn="ctr" fontAlgn="b"/>
                      <a:r>
                        <a:rPr lang="en-US" sz="1700" u="none" strike="noStrike" dirty="0">
                          <a:effectLst/>
                        </a:rPr>
                        <a:t>-</a:t>
                      </a:r>
                    </a:p>
                  </a:txBody>
                  <a:tcPr marL="14628" marR="14628" marT="14628" marB="0" anchor="b">
                    <a:noFill/>
                  </a:tcPr>
                </a:tc>
                <a:tc>
                  <a:txBody>
                    <a:bodyPr/>
                    <a:lstStyle/>
                    <a:p>
                      <a:pPr lvl="0" algn="ctr">
                        <a:buNone/>
                      </a:pPr>
                      <a:r>
                        <a:rPr lang="en-US" sz="1700" u="none" strike="noStrike" dirty="0">
                          <a:effectLst/>
                        </a:rPr>
                        <a:t>0</a:t>
                      </a:r>
                      <a:endParaRPr lang="en-US" sz="1700" b="0" i="0" u="none" strike="noStrike" dirty="0">
                        <a:solidFill>
                          <a:srgbClr val="000000"/>
                        </a:solidFill>
                        <a:effectLst/>
                        <a:latin typeface="Calibri"/>
                      </a:endParaRPr>
                    </a:p>
                  </a:txBody>
                  <a:tcPr marL="14628" marR="14628" marT="14628" marB="0" anchor="b">
                    <a:noFill/>
                  </a:tcPr>
                </a:tc>
                <a:tc>
                  <a:txBody>
                    <a:bodyPr/>
                    <a:lstStyle/>
                    <a:p>
                      <a:pPr lvl="0" algn="ctr">
                        <a:buNone/>
                      </a:pPr>
                      <a:r>
                        <a:rPr lang="en-US" sz="1700" u="none" strike="noStrike" dirty="0">
                          <a:effectLst/>
                        </a:rPr>
                        <a:t>1</a:t>
                      </a:r>
                      <a:endParaRPr lang="en-US" sz="1700" b="0" i="0" u="none" strike="noStrike" dirty="0">
                        <a:solidFill>
                          <a:srgbClr val="000000"/>
                        </a:solidFill>
                        <a:effectLst/>
                        <a:latin typeface="Calibri"/>
                      </a:endParaRPr>
                    </a:p>
                  </a:txBody>
                  <a:tcPr marL="14628" marR="14628" marT="14628" marB="0" anchor="b">
                    <a:noFill/>
                  </a:tcPr>
                </a:tc>
                <a:extLst>
                  <a:ext uri="{0D108BD9-81ED-4DB2-BD59-A6C34878D82A}">
                    <a16:rowId xmlns:a16="http://schemas.microsoft.com/office/drawing/2014/main" val="4012387366"/>
                  </a:ext>
                </a:extLst>
              </a:tr>
              <a:tr h="292554">
                <a:tc>
                  <a:txBody>
                    <a:bodyPr/>
                    <a:lstStyle/>
                    <a:p>
                      <a:pPr lvl="0" algn="l">
                        <a:buNone/>
                      </a:pPr>
                      <a:r>
                        <a:rPr lang="en-US" sz="1700" b="0" u="none" strike="noStrike" dirty="0">
                          <a:effectLst/>
                        </a:rPr>
                        <a:t>Distance to School (mi)</a:t>
                      </a:r>
                      <a:endParaRPr lang="en-US" dirty="0"/>
                    </a:p>
                  </a:txBody>
                  <a:tcPr marL="14628" marR="14628" marT="14628" marB="0" anchor="b">
                    <a:noFill/>
                  </a:tcPr>
                </a:tc>
                <a:tc>
                  <a:txBody>
                    <a:bodyPr/>
                    <a:lstStyle/>
                    <a:p>
                      <a:pPr lvl="0" algn="ctr">
                        <a:lnSpc>
                          <a:spcPct val="100000"/>
                        </a:lnSpc>
                        <a:spcBef>
                          <a:spcPts val="0"/>
                        </a:spcBef>
                        <a:spcAft>
                          <a:spcPts val="0"/>
                        </a:spcAft>
                        <a:buNone/>
                      </a:pPr>
                      <a:r>
                        <a:rPr lang="en-US" sz="1700" b="0" i="0" u="none" strike="noStrike" noProof="0" dirty="0">
                          <a:solidFill>
                            <a:srgbClr val="000000"/>
                          </a:solidFill>
                          <a:effectLst/>
                          <a:latin typeface="Franklin Gothic Book"/>
                        </a:rPr>
                        <a:t>6,538</a:t>
                      </a:r>
                      <a:endParaRPr lang="en-US" dirty="0"/>
                    </a:p>
                  </a:txBody>
                  <a:tcPr marL="14628" marR="14628" marT="14628" marB="0" anchor="b">
                    <a:noFill/>
                  </a:tcPr>
                </a:tc>
                <a:tc>
                  <a:txBody>
                    <a:bodyPr/>
                    <a:lstStyle/>
                    <a:p>
                      <a:pPr algn="ctr" fontAlgn="b"/>
                      <a:r>
                        <a:rPr lang="en-US" sz="1700" u="none" strike="noStrike" dirty="0">
                          <a:effectLst/>
                        </a:rPr>
                        <a:t>4.14</a:t>
                      </a:r>
                      <a:endParaRPr lang="en-US" sz="1700" b="0" i="0" u="none" strike="noStrike" dirty="0">
                        <a:solidFill>
                          <a:srgbClr val="000000"/>
                        </a:solidFill>
                        <a:effectLst/>
                        <a:latin typeface="Calibri" panose="020F0502020204030204" pitchFamily="34" charset="0"/>
                      </a:endParaRPr>
                    </a:p>
                  </a:txBody>
                  <a:tcPr marL="14628" marR="14628" marT="14628" marB="0" anchor="b">
                    <a:noFill/>
                  </a:tcPr>
                </a:tc>
                <a:tc>
                  <a:txBody>
                    <a:bodyPr/>
                    <a:lstStyle/>
                    <a:p>
                      <a:pPr algn="ctr" fontAlgn="b"/>
                      <a:r>
                        <a:rPr lang="en-US" sz="1700" u="none" strike="noStrike" dirty="0">
                          <a:effectLst/>
                        </a:rPr>
                        <a:t>4.47</a:t>
                      </a:r>
                      <a:endParaRPr lang="en-US" sz="1700" b="0" i="0" u="none" strike="noStrike" dirty="0">
                        <a:solidFill>
                          <a:srgbClr val="000000"/>
                        </a:solidFill>
                        <a:effectLst/>
                        <a:latin typeface="Calibri" panose="020F0502020204030204" pitchFamily="34" charset="0"/>
                      </a:endParaRPr>
                    </a:p>
                  </a:txBody>
                  <a:tcPr marL="14628" marR="14628" marT="14628" marB="0" anchor="b">
                    <a:noFill/>
                  </a:tcPr>
                </a:tc>
                <a:tc>
                  <a:txBody>
                    <a:bodyPr/>
                    <a:lstStyle/>
                    <a:p>
                      <a:pPr algn="ctr" fontAlgn="b"/>
                      <a:r>
                        <a:rPr lang="en-US" sz="1700" u="none" strike="noStrike" dirty="0">
                          <a:effectLst/>
                        </a:rPr>
                        <a:t>0.07</a:t>
                      </a:r>
                      <a:endParaRPr lang="en-US" sz="1700" b="0" i="0" u="none" strike="noStrike" dirty="0">
                        <a:solidFill>
                          <a:srgbClr val="000000"/>
                        </a:solidFill>
                        <a:effectLst/>
                        <a:latin typeface="Calibri" panose="020F0502020204030204" pitchFamily="34" charset="0"/>
                      </a:endParaRPr>
                    </a:p>
                  </a:txBody>
                  <a:tcPr marL="14628" marR="14628" marT="14628" marB="0" anchor="b">
                    <a:noFill/>
                  </a:tcPr>
                </a:tc>
                <a:tc>
                  <a:txBody>
                    <a:bodyPr/>
                    <a:lstStyle/>
                    <a:p>
                      <a:pPr algn="ctr" fontAlgn="b"/>
                      <a:r>
                        <a:rPr lang="en-US" sz="1700" u="none" strike="noStrike" dirty="0">
                          <a:effectLst/>
                        </a:rPr>
                        <a:t>43.18</a:t>
                      </a:r>
                      <a:endParaRPr lang="en-US" sz="1700" b="0" i="0" u="none" strike="noStrike" dirty="0">
                        <a:solidFill>
                          <a:srgbClr val="000000"/>
                        </a:solidFill>
                        <a:effectLst/>
                        <a:latin typeface="Calibri" panose="020F0502020204030204" pitchFamily="34" charset="0"/>
                      </a:endParaRPr>
                    </a:p>
                  </a:txBody>
                  <a:tcPr marL="14628" marR="14628" marT="14628" marB="0" anchor="b">
                    <a:noFill/>
                  </a:tcPr>
                </a:tc>
                <a:extLst>
                  <a:ext uri="{0D108BD9-81ED-4DB2-BD59-A6C34878D82A}">
                    <a16:rowId xmlns:a16="http://schemas.microsoft.com/office/drawing/2014/main" val="268530507"/>
                  </a:ext>
                </a:extLst>
              </a:tr>
              <a:tr h="292554">
                <a:tc>
                  <a:txBody>
                    <a:bodyPr/>
                    <a:lstStyle/>
                    <a:p>
                      <a:pPr lvl="0" algn="l">
                        <a:buNone/>
                      </a:pPr>
                      <a:r>
                        <a:rPr lang="en-US" sz="1700" b="0" u="none" strike="noStrike" dirty="0">
                          <a:effectLst/>
                        </a:rPr>
                        <a:t>DPSCD Neighborhood School</a:t>
                      </a:r>
                      <a:endParaRPr lang="en-US" sz="1700" b="0" i="0" u="none" strike="noStrike" dirty="0">
                        <a:solidFill>
                          <a:srgbClr val="000000"/>
                        </a:solidFill>
                        <a:effectLst/>
                        <a:latin typeface="Calibri"/>
                      </a:endParaRPr>
                    </a:p>
                  </a:txBody>
                  <a:tcPr marL="14628" marR="14628" marT="14628" marB="0" anchor="b">
                    <a:noFill/>
                  </a:tcPr>
                </a:tc>
                <a:tc>
                  <a:txBody>
                    <a:bodyPr/>
                    <a:lstStyle/>
                    <a:p>
                      <a:pPr lvl="0" algn="ctr">
                        <a:buNone/>
                      </a:pPr>
                      <a:r>
                        <a:rPr lang="en-US" sz="1700" u="none" strike="noStrike" dirty="0">
                          <a:effectLst/>
                        </a:rPr>
                        <a:t>6,538</a:t>
                      </a:r>
                    </a:p>
                  </a:txBody>
                  <a:tcPr marL="14628" marR="14628" marT="14628" marB="0" anchor="b">
                    <a:noFill/>
                  </a:tcPr>
                </a:tc>
                <a:tc>
                  <a:txBody>
                    <a:bodyPr/>
                    <a:lstStyle/>
                    <a:p>
                      <a:pPr algn="ctr" fontAlgn="b"/>
                      <a:r>
                        <a:rPr lang="en-US" sz="1700" u="none" strike="noStrike" dirty="0">
                          <a:effectLst/>
                        </a:rPr>
                        <a:t>0.40</a:t>
                      </a:r>
                      <a:endParaRPr lang="en-US" sz="1700" b="0" i="0" u="none" strike="noStrike" dirty="0">
                        <a:solidFill>
                          <a:srgbClr val="000000"/>
                        </a:solidFill>
                        <a:effectLst/>
                        <a:latin typeface="Calibri" panose="020F0502020204030204" pitchFamily="34" charset="0"/>
                      </a:endParaRPr>
                    </a:p>
                  </a:txBody>
                  <a:tcPr marL="14628" marR="14628" marT="14628" marB="0" anchor="b">
                    <a:noFill/>
                  </a:tcPr>
                </a:tc>
                <a:tc>
                  <a:txBody>
                    <a:bodyPr/>
                    <a:lstStyle/>
                    <a:p>
                      <a:pPr algn="ctr" fontAlgn="b"/>
                      <a:r>
                        <a:rPr lang="en-US" sz="1700" u="none" strike="noStrike" dirty="0">
                          <a:effectLst/>
                        </a:rPr>
                        <a:t>-</a:t>
                      </a:r>
                    </a:p>
                  </a:txBody>
                  <a:tcPr marL="14628" marR="14628" marT="14628" marB="0" anchor="b">
                    <a:noFill/>
                  </a:tcPr>
                </a:tc>
                <a:tc>
                  <a:txBody>
                    <a:bodyPr/>
                    <a:lstStyle/>
                    <a:p>
                      <a:pPr lvl="0" algn="ctr">
                        <a:buNone/>
                      </a:pPr>
                      <a:r>
                        <a:rPr lang="en-US" sz="1700" u="none" strike="noStrike" dirty="0">
                          <a:effectLst/>
                        </a:rPr>
                        <a:t>0</a:t>
                      </a:r>
                      <a:endParaRPr lang="en-US" sz="1700" b="0" i="0" u="none" strike="noStrike" dirty="0">
                        <a:solidFill>
                          <a:srgbClr val="000000"/>
                        </a:solidFill>
                        <a:effectLst/>
                        <a:latin typeface="Calibri"/>
                      </a:endParaRPr>
                    </a:p>
                  </a:txBody>
                  <a:tcPr marL="14628" marR="14628" marT="14628" marB="0" anchor="b">
                    <a:noFill/>
                  </a:tcPr>
                </a:tc>
                <a:tc>
                  <a:txBody>
                    <a:bodyPr/>
                    <a:lstStyle/>
                    <a:p>
                      <a:pPr lvl="0" algn="ctr">
                        <a:buNone/>
                      </a:pPr>
                      <a:r>
                        <a:rPr lang="en-US" sz="1700" u="none" strike="noStrike" dirty="0">
                          <a:effectLst/>
                        </a:rPr>
                        <a:t>1</a:t>
                      </a:r>
                      <a:endParaRPr lang="en-US" sz="1700" b="0" i="0" u="none" strike="noStrike" dirty="0">
                        <a:solidFill>
                          <a:srgbClr val="000000"/>
                        </a:solidFill>
                        <a:effectLst/>
                        <a:latin typeface="Calibri"/>
                      </a:endParaRPr>
                    </a:p>
                  </a:txBody>
                  <a:tcPr marL="14628" marR="14628" marT="14628" marB="0" anchor="b">
                    <a:noFill/>
                  </a:tcPr>
                </a:tc>
                <a:extLst>
                  <a:ext uri="{0D108BD9-81ED-4DB2-BD59-A6C34878D82A}">
                    <a16:rowId xmlns:a16="http://schemas.microsoft.com/office/drawing/2014/main" val="1183817274"/>
                  </a:ext>
                </a:extLst>
              </a:tr>
              <a:tr h="292554">
                <a:tc>
                  <a:txBody>
                    <a:bodyPr/>
                    <a:lstStyle/>
                    <a:p>
                      <a:pPr lvl="0" algn="l">
                        <a:buNone/>
                      </a:pPr>
                      <a:r>
                        <a:rPr lang="en-US" sz="1700" b="0" u="none" strike="noStrike" dirty="0">
                          <a:effectLst/>
                        </a:rPr>
                        <a:t>Suburban TPS</a:t>
                      </a:r>
                      <a:endParaRPr lang="en-US" sz="1700" dirty="0"/>
                    </a:p>
                  </a:txBody>
                  <a:tcPr marL="14628" marR="14628" marT="14628" marB="0" anchor="b">
                    <a:noFill/>
                  </a:tcPr>
                </a:tc>
                <a:tc>
                  <a:txBody>
                    <a:bodyPr/>
                    <a:lstStyle/>
                    <a:p>
                      <a:pPr lvl="0" algn="ctr">
                        <a:lnSpc>
                          <a:spcPct val="100000"/>
                        </a:lnSpc>
                        <a:spcBef>
                          <a:spcPts val="0"/>
                        </a:spcBef>
                        <a:spcAft>
                          <a:spcPts val="0"/>
                        </a:spcAft>
                        <a:buNone/>
                      </a:pPr>
                      <a:r>
                        <a:rPr lang="en-US" sz="1700" b="0" i="0" u="none" strike="noStrike" noProof="0" dirty="0">
                          <a:solidFill>
                            <a:srgbClr val="000000"/>
                          </a:solidFill>
                          <a:effectLst/>
                          <a:latin typeface="Franklin Gothic Book"/>
                        </a:rPr>
                        <a:t>6,538</a:t>
                      </a:r>
                      <a:endParaRPr lang="en-US" dirty="0"/>
                    </a:p>
                  </a:txBody>
                  <a:tcPr marL="14628" marR="14628" marT="14628" marB="0" anchor="b">
                    <a:noFill/>
                  </a:tcPr>
                </a:tc>
                <a:tc>
                  <a:txBody>
                    <a:bodyPr/>
                    <a:lstStyle/>
                    <a:p>
                      <a:pPr algn="ctr" fontAlgn="b"/>
                      <a:r>
                        <a:rPr lang="en-US" sz="1700" u="none" strike="noStrike" dirty="0">
                          <a:effectLst/>
                        </a:rPr>
                        <a:t>0.06</a:t>
                      </a:r>
                      <a:endParaRPr lang="en-US" sz="1700" b="0" i="0" u="none" strike="noStrike" dirty="0">
                        <a:solidFill>
                          <a:srgbClr val="000000"/>
                        </a:solidFill>
                        <a:effectLst/>
                        <a:latin typeface="Calibri" panose="020F0502020204030204" pitchFamily="34" charset="0"/>
                      </a:endParaRPr>
                    </a:p>
                  </a:txBody>
                  <a:tcPr marL="14628" marR="14628" marT="14628" marB="0" anchor="b">
                    <a:noFill/>
                  </a:tcPr>
                </a:tc>
                <a:tc>
                  <a:txBody>
                    <a:bodyPr/>
                    <a:lstStyle/>
                    <a:p>
                      <a:pPr algn="ctr" fontAlgn="b"/>
                      <a:r>
                        <a:rPr lang="en-US" sz="1700" u="none" strike="noStrike" dirty="0">
                          <a:effectLst/>
                        </a:rPr>
                        <a:t>-</a:t>
                      </a:r>
                    </a:p>
                  </a:txBody>
                  <a:tcPr marL="14628" marR="14628" marT="14628" marB="0" anchor="b">
                    <a:noFill/>
                  </a:tcPr>
                </a:tc>
                <a:tc>
                  <a:txBody>
                    <a:bodyPr/>
                    <a:lstStyle/>
                    <a:p>
                      <a:pPr lvl="0" algn="ctr">
                        <a:buNone/>
                      </a:pPr>
                      <a:r>
                        <a:rPr lang="en-US" sz="1700" u="none" strike="noStrike" dirty="0">
                          <a:effectLst/>
                        </a:rPr>
                        <a:t>0</a:t>
                      </a:r>
                      <a:endParaRPr lang="en-US" sz="1700" b="0" i="0" u="none" strike="noStrike" dirty="0">
                        <a:solidFill>
                          <a:srgbClr val="000000"/>
                        </a:solidFill>
                        <a:effectLst/>
                        <a:latin typeface="Calibri"/>
                      </a:endParaRPr>
                    </a:p>
                  </a:txBody>
                  <a:tcPr marL="14628" marR="14628" marT="14628" marB="0" anchor="b">
                    <a:noFill/>
                  </a:tcPr>
                </a:tc>
                <a:tc>
                  <a:txBody>
                    <a:bodyPr/>
                    <a:lstStyle/>
                    <a:p>
                      <a:pPr lvl="0" algn="ctr">
                        <a:buNone/>
                      </a:pPr>
                      <a:r>
                        <a:rPr lang="en-US" sz="1700" u="none" strike="noStrike" dirty="0">
                          <a:effectLst/>
                        </a:rPr>
                        <a:t>1</a:t>
                      </a:r>
                      <a:endParaRPr lang="en-US" sz="1700" b="0" i="0" u="none" strike="noStrike" dirty="0">
                        <a:solidFill>
                          <a:srgbClr val="000000"/>
                        </a:solidFill>
                        <a:effectLst/>
                        <a:latin typeface="Calibri"/>
                      </a:endParaRPr>
                    </a:p>
                  </a:txBody>
                  <a:tcPr marL="14628" marR="14628" marT="14628" marB="0" anchor="b">
                    <a:noFill/>
                  </a:tcPr>
                </a:tc>
                <a:extLst>
                  <a:ext uri="{0D108BD9-81ED-4DB2-BD59-A6C34878D82A}">
                    <a16:rowId xmlns:a16="http://schemas.microsoft.com/office/drawing/2014/main" val="1917890161"/>
                  </a:ext>
                </a:extLst>
              </a:tr>
              <a:tr h="292554">
                <a:tc>
                  <a:txBody>
                    <a:bodyPr/>
                    <a:lstStyle/>
                    <a:p>
                      <a:pPr lvl="0" algn="l">
                        <a:buNone/>
                      </a:pPr>
                      <a:r>
                        <a:rPr lang="en-US" sz="1700" b="0" u="none" strike="noStrike" dirty="0">
                          <a:effectLst/>
                        </a:rPr>
                        <a:t>DPSCD App/Exam School</a:t>
                      </a:r>
                      <a:endParaRPr lang="en-US" sz="1700" dirty="0"/>
                    </a:p>
                  </a:txBody>
                  <a:tcPr marL="14628" marR="14628" marT="14628" marB="0" anchor="b">
                    <a:noFill/>
                  </a:tcPr>
                </a:tc>
                <a:tc>
                  <a:txBody>
                    <a:bodyPr/>
                    <a:lstStyle/>
                    <a:p>
                      <a:pPr lvl="0" algn="ctr">
                        <a:lnSpc>
                          <a:spcPct val="100000"/>
                        </a:lnSpc>
                        <a:spcBef>
                          <a:spcPts val="0"/>
                        </a:spcBef>
                        <a:spcAft>
                          <a:spcPts val="0"/>
                        </a:spcAft>
                        <a:buNone/>
                      </a:pPr>
                      <a:r>
                        <a:rPr lang="en-US" sz="1700" b="0" i="0" u="none" strike="noStrike" noProof="0" dirty="0">
                          <a:solidFill>
                            <a:srgbClr val="000000"/>
                          </a:solidFill>
                          <a:effectLst/>
                          <a:latin typeface="Franklin Gothic Book"/>
                        </a:rPr>
                        <a:t>6,538</a:t>
                      </a:r>
                      <a:endParaRPr lang="en-US" dirty="0"/>
                    </a:p>
                  </a:txBody>
                  <a:tcPr marL="14628" marR="14628" marT="14628" marB="0" anchor="b">
                    <a:noFill/>
                  </a:tcPr>
                </a:tc>
                <a:tc>
                  <a:txBody>
                    <a:bodyPr/>
                    <a:lstStyle/>
                    <a:p>
                      <a:pPr algn="ctr" fontAlgn="b"/>
                      <a:r>
                        <a:rPr lang="en-US" sz="1700" u="none" strike="noStrike" dirty="0">
                          <a:effectLst/>
                        </a:rPr>
                        <a:t>0.05</a:t>
                      </a:r>
                      <a:endParaRPr lang="en-US" sz="1700" b="0" i="0" u="none" strike="noStrike" dirty="0">
                        <a:solidFill>
                          <a:srgbClr val="000000"/>
                        </a:solidFill>
                        <a:effectLst/>
                        <a:latin typeface="Calibri" panose="020F0502020204030204" pitchFamily="34" charset="0"/>
                      </a:endParaRPr>
                    </a:p>
                  </a:txBody>
                  <a:tcPr marL="14628" marR="14628" marT="14628" marB="0" anchor="b">
                    <a:noFill/>
                  </a:tcPr>
                </a:tc>
                <a:tc>
                  <a:txBody>
                    <a:bodyPr/>
                    <a:lstStyle/>
                    <a:p>
                      <a:pPr algn="ctr" fontAlgn="b"/>
                      <a:r>
                        <a:rPr lang="en-US" sz="1700" u="none" strike="noStrike" dirty="0">
                          <a:effectLst/>
                        </a:rPr>
                        <a:t>-</a:t>
                      </a:r>
                    </a:p>
                  </a:txBody>
                  <a:tcPr marL="14628" marR="14628" marT="14628" marB="0" anchor="b">
                    <a:noFill/>
                  </a:tcPr>
                </a:tc>
                <a:tc>
                  <a:txBody>
                    <a:bodyPr/>
                    <a:lstStyle/>
                    <a:p>
                      <a:pPr lvl="0" algn="ctr">
                        <a:buNone/>
                      </a:pPr>
                      <a:r>
                        <a:rPr lang="en-US" sz="1700" u="none" strike="noStrike" dirty="0">
                          <a:effectLst/>
                        </a:rPr>
                        <a:t>0</a:t>
                      </a:r>
                      <a:endParaRPr lang="en-US" sz="1700" b="0" i="0" u="none" strike="noStrike" dirty="0">
                        <a:solidFill>
                          <a:srgbClr val="000000"/>
                        </a:solidFill>
                        <a:effectLst/>
                        <a:latin typeface="Calibri"/>
                      </a:endParaRPr>
                    </a:p>
                  </a:txBody>
                  <a:tcPr marL="14628" marR="14628" marT="14628" marB="0" anchor="b">
                    <a:noFill/>
                  </a:tcPr>
                </a:tc>
                <a:tc>
                  <a:txBody>
                    <a:bodyPr/>
                    <a:lstStyle/>
                    <a:p>
                      <a:pPr lvl="0" algn="ctr">
                        <a:buNone/>
                      </a:pPr>
                      <a:r>
                        <a:rPr lang="en-US" sz="1700" u="none" strike="noStrike" dirty="0">
                          <a:effectLst/>
                        </a:rPr>
                        <a:t>1</a:t>
                      </a:r>
                      <a:endParaRPr lang="en-US" sz="1700" b="0" i="0" u="none" strike="noStrike" dirty="0">
                        <a:solidFill>
                          <a:srgbClr val="000000"/>
                        </a:solidFill>
                        <a:effectLst/>
                        <a:latin typeface="Calibri"/>
                      </a:endParaRPr>
                    </a:p>
                  </a:txBody>
                  <a:tcPr marL="14628" marR="14628" marT="14628" marB="0" anchor="b">
                    <a:noFill/>
                  </a:tcPr>
                </a:tc>
                <a:extLst>
                  <a:ext uri="{0D108BD9-81ED-4DB2-BD59-A6C34878D82A}">
                    <a16:rowId xmlns:a16="http://schemas.microsoft.com/office/drawing/2014/main" val="1055433724"/>
                  </a:ext>
                </a:extLst>
              </a:tr>
              <a:tr h="292554">
                <a:tc>
                  <a:txBody>
                    <a:bodyPr/>
                    <a:lstStyle/>
                    <a:p>
                      <a:pPr lvl="0" algn="l">
                        <a:buNone/>
                      </a:pPr>
                      <a:r>
                        <a:rPr lang="en-US" sz="1700" b="0" u="none" strike="noStrike" dirty="0">
                          <a:effectLst/>
                        </a:rPr>
                        <a:t>Detroit Charter</a:t>
                      </a:r>
                      <a:endParaRPr lang="en-US" sz="1700" dirty="0"/>
                    </a:p>
                  </a:txBody>
                  <a:tcPr marL="14628" marR="14628" marT="14628" marB="0" anchor="b">
                    <a:noFill/>
                  </a:tcPr>
                </a:tc>
                <a:tc>
                  <a:txBody>
                    <a:bodyPr/>
                    <a:lstStyle/>
                    <a:p>
                      <a:pPr lvl="0" algn="ctr">
                        <a:lnSpc>
                          <a:spcPct val="100000"/>
                        </a:lnSpc>
                        <a:spcBef>
                          <a:spcPts val="0"/>
                        </a:spcBef>
                        <a:spcAft>
                          <a:spcPts val="0"/>
                        </a:spcAft>
                        <a:buNone/>
                      </a:pPr>
                      <a:r>
                        <a:rPr lang="en-US" sz="1700" b="0" i="0" u="none" strike="noStrike" noProof="0" dirty="0">
                          <a:solidFill>
                            <a:srgbClr val="000000"/>
                          </a:solidFill>
                          <a:effectLst/>
                          <a:latin typeface="Franklin Gothic Book"/>
                        </a:rPr>
                        <a:t>6,538</a:t>
                      </a:r>
                      <a:endParaRPr lang="en-US" dirty="0"/>
                    </a:p>
                  </a:txBody>
                  <a:tcPr marL="14628" marR="14628" marT="14628" marB="0" anchor="b">
                    <a:noFill/>
                  </a:tcPr>
                </a:tc>
                <a:tc>
                  <a:txBody>
                    <a:bodyPr/>
                    <a:lstStyle/>
                    <a:p>
                      <a:pPr algn="ctr" fontAlgn="b"/>
                      <a:r>
                        <a:rPr lang="en-US" sz="1700" u="none" strike="noStrike" dirty="0">
                          <a:effectLst/>
                        </a:rPr>
                        <a:t>0.34</a:t>
                      </a:r>
                      <a:endParaRPr lang="en-US" sz="1700" b="0" i="0" u="none" strike="noStrike" dirty="0">
                        <a:solidFill>
                          <a:srgbClr val="000000"/>
                        </a:solidFill>
                        <a:effectLst/>
                        <a:latin typeface="Calibri" panose="020F0502020204030204" pitchFamily="34" charset="0"/>
                      </a:endParaRPr>
                    </a:p>
                  </a:txBody>
                  <a:tcPr marL="14628" marR="14628" marT="14628" marB="0" anchor="b">
                    <a:noFill/>
                  </a:tcPr>
                </a:tc>
                <a:tc>
                  <a:txBody>
                    <a:bodyPr/>
                    <a:lstStyle/>
                    <a:p>
                      <a:pPr algn="ctr" fontAlgn="b"/>
                      <a:r>
                        <a:rPr lang="en-US" sz="1700" u="none" strike="noStrike" dirty="0">
                          <a:effectLst/>
                        </a:rPr>
                        <a:t>-</a:t>
                      </a:r>
                    </a:p>
                  </a:txBody>
                  <a:tcPr marL="14628" marR="14628" marT="14628" marB="0" anchor="b">
                    <a:noFill/>
                  </a:tcPr>
                </a:tc>
                <a:tc>
                  <a:txBody>
                    <a:bodyPr/>
                    <a:lstStyle/>
                    <a:p>
                      <a:pPr lvl="0" algn="ctr">
                        <a:buNone/>
                      </a:pPr>
                      <a:r>
                        <a:rPr lang="en-US" sz="1700" u="none" strike="noStrike" dirty="0">
                          <a:effectLst/>
                        </a:rPr>
                        <a:t>0</a:t>
                      </a:r>
                      <a:endParaRPr lang="en-US" sz="1700" b="0" i="0" u="none" strike="noStrike" dirty="0">
                        <a:solidFill>
                          <a:srgbClr val="000000"/>
                        </a:solidFill>
                        <a:effectLst/>
                        <a:latin typeface="Calibri"/>
                      </a:endParaRPr>
                    </a:p>
                  </a:txBody>
                  <a:tcPr marL="14628" marR="14628" marT="14628" marB="0" anchor="b">
                    <a:noFill/>
                  </a:tcPr>
                </a:tc>
                <a:tc>
                  <a:txBody>
                    <a:bodyPr/>
                    <a:lstStyle/>
                    <a:p>
                      <a:pPr lvl="0" algn="ctr">
                        <a:buNone/>
                      </a:pPr>
                      <a:r>
                        <a:rPr lang="en-US" sz="1700" u="none" strike="noStrike" dirty="0">
                          <a:effectLst/>
                        </a:rPr>
                        <a:t>1</a:t>
                      </a:r>
                      <a:endParaRPr lang="en-US" sz="1700" b="0" i="0" u="none" strike="noStrike" dirty="0">
                        <a:solidFill>
                          <a:srgbClr val="000000"/>
                        </a:solidFill>
                        <a:effectLst/>
                        <a:latin typeface="Calibri"/>
                      </a:endParaRPr>
                    </a:p>
                  </a:txBody>
                  <a:tcPr marL="14628" marR="14628" marT="14628" marB="0" anchor="b">
                    <a:noFill/>
                  </a:tcPr>
                </a:tc>
                <a:extLst>
                  <a:ext uri="{0D108BD9-81ED-4DB2-BD59-A6C34878D82A}">
                    <a16:rowId xmlns:a16="http://schemas.microsoft.com/office/drawing/2014/main" val="2085067305"/>
                  </a:ext>
                </a:extLst>
              </a:tr>
              <a:tr h="292554">
                <a:tc>
                  <a:txBody>
                    <a:bodyPr/>
                    <a:lstStyle/>
                    <a:p>
                      <a:pPr lvl="0" algn="l">
                        <a:buNone/>
                      </a:pPr>
                      <a:r>
                        <a:rPr lang="en-US" sz="1700" b="0" u="none" strike="noStrike" dirty="0">
                          <a:effectLst/>
                        </a:rPr>
                        <a:t>Suburban Charter</a:t>
                      </a:r>
                      <a:endParaRPr lang="en-US" sz="1700" dirty="0"/>
                    </a:p>
                  </a:txBody>
                  <a:tcPr marL="14628" marR="14628" marT="14628" marB="0" anchor="b">
                    <a:noFill/>
                  </a:tcPr>
                </a:tc>
                <a:tc>
                  <a:txBody>
                    <a:bodyPr/>
                    <a:lstStyle/>
                    <a:p>
                      <a:pPr lvl="0" algn="ctr">
                        <a:lnSpc>
                          <a:spcPct val="100000"/>
                        </a:lnSpc>
                        <a:spcBef>
                          <a:spcPts val="0"/>
                        </a:spcBef>
                        <a:spcAft>
                          <a:spcPts val="0"/>
                        </a:spcAft>
                        <a:buNone/>
                      </a:pPr>
                      <a:r>
                        <a:rPr lang="en-US" sz="1700" b="0" i="0" u="none" strike="noStrike" noProof="0" dirty="0">
                          <a:solidFill>
                            <a:srgbClr val="000000"/>
                          </a:solidFill>
                          <a:effectLst/>
                          <a:latin typeface="Franklin Gothic Book"/>
                        </a:rPr>
                        <a:t>6,538</a:t>
                      </a:r>
                      <a:endParaRPr lang="en-US" dirty="0"/>
                    </a:p>
                  </a:txBody>
                  <a:tcPr marL="14628" marR="14628" marT="14628" marB="0" anchor="b">
                    <a:noFill/>
                  </a:tcPr>
                </a:tc>
                <a:tc>
                  <a:txBody>
                    <a:bodyPr/>
                    <a:lstStyle/>
                    <a:p>
                      <a:pPr algn="ctr" fontAlgn="b"/>
                      <a:r>
                        <a:rPr lang="en-US" sz="1700" u="none" strike="noStrike" dirty="0">
                          <a:effectLst/>
                        </a:rPr>
                        <a:t>0.15</a:t>
                      </a:r>
                      <a:endParaRPr lang="en-US" sz="1700" b="0" i="0" u="none" strike="noStrike" dirty="0">
                        <a:solidFill>
                          <a:srgbClr val="000000"/>
                        </a:solidFill>
                        <a:effectLst/>
                        <a:latin typeface="Calibri" panose="020F0502020204030204" pitchFamily="34" charset="0"/>
                      </a:endParaRPr>
                    </a:p>
                  </a:txBody>
                  <a:tcPr marL="14628" marR="14628" marT="14628" marB="0" anchor="b">
                    <a:noFill/>
                  </a:tcPr>
                </a:tc>
                <a:tc>
                  <a:txBody>
                    <a:bodyPr/>
                    <a:lstStyle/>
                    <a:p>
                      <a:pPr algn="ctr" fontAlgn="b"/>
                      <a:r>
                        <a:rPr lang="en-US" sz="1700" u="none" strike="noStrike" dirty="0">
                          <a:effectLst/>
                        </a:rPr>
                        <a:t>-</a:t>
                      </a:r>
                    </a:p>
                  </a:txBody>
                  <a:tcPr marL="14628" marR="14628" marT="14628" marB="0" anchor="b">
                    <a:noFill/>
                  </a:tcPr>
                </a:tc>
                <a:tc>
                  <a:txBody>
                    <a:bodyPr/>
                    <a:lstStyle/>
                    <a:p>
                      <a:pPr lvl="0" algn="ctr">
                        <a:buNone/>
                      </a:pPr>
                      <a:r>
                        <a:rPr lang="en-US" sz="1700" u="none" strike="noStrike" dirty="0">
                          <a:effectLst/>
                        </a:rPr>
                        <a:t>0</a:t>
                      </a:r>
                      <a:endParaRPr lang="en-US" sz="1700" b="0" i="0" u="none" strike="noStrike" dirty="0">
                        <a:solidFill>
                          <a:srgbClr val="000000"/>
                        </a:solidFill>
                        <a:effectLst/>
                        <a:latin typeface="Calibri"/>
                      </a:endParaRPr>
                    </a:p>
                  </a:txBody>
                  <a:tcPr marL="14628" marR="14628" marT="14628" marB="0" anchor="b">
                    <a:noFill/>
                  </a:tcPr>
                </a:tc>
                <a:tc>
                  <a:txBody>
                    <a:bodyPr/>
                    <a:lstStyle/>
                    <a:p>
                      <a:pPr lvl="0" algn="ctr">
                        <a:buNone/>
                      </a:pPr>
                      <a:r>
                        <a:rPr lang="en-US" sz="1700" u="none" strike="noStrike" dirty="0">
                          <a:effectLst/>
                        </a:rPr>
                        <a:t>1</a:t>
                      </a:r>
                      <a:endParaRPr lang="en-US" sz="1700" b="0" i="0" u="none" strike="noStrike" dirty="0">
                        <a:solidFill>
                          <a:srgbClr val="000000"/>
                        </a:solidFill>
                        <a:effectLst/>
                        <a:latin typeface="Calibri"/>
                      </a:endParaRPr>
                    </a:p>
                  </a:txBody>
                  <a:tcPr marL="14628" marR="14628" marT="14628" marB="0" anchor="b">
                    <a:noFill/>
                  </a:tcPr>
                </a:tc>
                <a:extLst>
                  <a:ext uri="{0D108BD9-81ED-4DB2-BD59-A6C34878D82A}">
                    <a16:rowId xmlns:a16="http://schemas.microsoft.com/office/drawing/2014/main" val="2322899821"/>
                  </a:ext>
                </a:extLst>
              </a:tr>
              <a:tr h="292554">
                <a:tc>
                  <a:txBody>
                    <a:bodyPr/>
                    <a:lstStyle/>
                    <a:p>
                      <a:pPr algn="l" fontAlgn="b"/>
                      <a:r>
                        <a:rPr lang="en-US" sz="1700" b="0" u="none" strike="noStrike" dirty="0">
                          <a:effectLst/>
                        </a:rPr>
                        <a:t>Number of Schools in Choice Set</a:t>
                      </a:r>
                    </a:p>
                  </a:txBody>
                  <a:tcPr marL="14628" marR="14628" marT="14628" marB="0" anchor="b">
                    <a:noFill/>
                  </a:tcPr>
                </a:tc>
                <a:tc>
                  <a:txBody>
                    <a:bodyPr/>
                    <a:lstStyle/>
                    <a:p>
                      <a:pPr lvl="0" algn="ctr">
                        <a:buNone/>
                      </a:pPr>
                      <a:r>
                        <a:rPr lang="en-US" sz="1700" u="none" strike="noStrike" dirty="0">
                          <a:effectLst/>
                        </a:rPr>
                        <a:t>6,538</a:t>
                      </a:r>
                    </a:p>
                  </a:txBody>
                  <a:tcPr marL="14628" marR="14628" marT="14628" marB="0" anchor="b">
                    <a:noFill/>
                  </a:tcPr>
                </a:tc>
                <a:tc>
                  <a:txBody>
                    <a:bodyPr/>
                    <a:lstStyle/>
                    <a:p>
                      <a:pPr algn="ctr" fontAlgn="b"/>
                      <a:r>
                        <a:rPr lang="en-US" sz="1700" u="none" strike="noStrike" dirty="0">
                          <a:effectLst/>
                        </a:rPr>
                        <a:t>49.37</a:t>
                      </a:r>
                      <a:endParaRPr lang="en-US" sz="1700" b="0" i="0" u="none" strike="noStrike" dirty="0">
                        <a:solidFill>
                          <a:srgbClr val="000000"/>
                        </a:solidFill>
                        <a:effectLst/>
                        <a:latin typeface="Calibri" panose="020F0502020204030204" pitchFamily="34" charset="0"/>
                      </a:endParaRPr>
                    </a:p>
                  </a:txBody>
                  <a:tcPr marL="14628" marR="14628" marT="14628" marB="0" anchor="b">
                    <a:noFill/>
                  </a:tcPr>
                </a:tc>
                <a:tc>
                  <a:txBody>
                    <a:bodyPr/>
                    <a:lstStyle/>
                    <a:p>
                      <a:pPr algn="ctr" fontAlgn="b"/>
                      <a:r>
                        <a:rPr lang="en-US" sz="1700" u="none" strike="noStrike" dirty="0">
                          <a:effectLst/>
                        </a:rPr>
                        <a:t>18.19</a:t>
                      </a:r>
                      <a:endParaRPr lang="en-US" sz="1700" b="0" i="0" u="none" strike="noStrike" dirty="0">
                        <a:solidFill>
                          <a:srgbClr val="000000"/>
                        </a:solidFill>
                        <a:effectLst/>
                        <a:latin typeface="Calibri" panose="020F0502020204030204" pitchFamily="34" charset="0"/>
                      </a:endParaRPr>
                    </a:p>
                  </a:txBody>
                  <a:tcPr marL="14628" marR="14628" marT="14628" marB="0" anchor="b">
                    <a:noFill/>
                  </a:tcPr>
                </a:tc>
                <a:tc>
                  <a:txBody>
                    <a:bodyPr/>
                    <a:lstStyle/>
                    <a:p>
                      <a:pPr algn="ctr" fontAlgn="b"/>
                      <a:r>
                        <a:rPr lang="en-US" sz="1700" u="none" strike="noStrike" dirty="0">
                          <a:effectLst/>
                        </a:rPr>
                        <a:t>4.00</a:t>
                      </a:r>
                      <a:endParaRPr lang="en-US" sz="1700" b="0" i="0" u="none" strike="noStrike" dirty="0">
                        <a:solidFill>
                          <a:srgbClr val="000000"/>
                        </a:solidFill>
                        <a:effectLst/>
                        <a:latin typeface="Calibri" panose="020F0502020204030204" pitchFamily="34" charset="0"/>
                      </a:endParaRPr>
                    </a:p>
                  </a:txBody>
                  <a:tcPr marL="14628" marR="14628" marT="14628" marB="0" anchor="b">
                    <a:noFill/>
                  </a:tcPr>
                </a:tc>
                <a:tc>
                  <a:txBody>
                    <a:bodyPr/>
                    <a:lstStyle/>
                    <a:p>
                      <a:pPr algn="ctr" fontAlgn="b"/>
                      <a:r>
                        <a:rPr lang="en-US" sz="1700" u="none" strike="noStrike" dirty="0">
                          <a:effectLst/>
                        </a:rPr>
                        <a:t>93.00</a:t>
                      </a:r>
                      <a:endParaRPr lang="en-US" sz="1700" b="0" i="0" u="none" strike="noStrike" dirty="0">
                        <a:solidFill>
                          <a:srgbClr val="000000"/>
                        </a:solidFill>
                        <a:effectLst/>
                        <a:latin typeface="Calibri" panose="020F0502020204030204" pitchFamily="34" charset="0"/>
                      </a:endParaRPr>
                    </a:p>
                  </a:txBody>
                  <a:tcPr marL="14628" marR="14628" marT="14628" marB="0" anchor="b">
                    <a:noFill/>
                  </a:tcPr>
                </a:tc>
                <a:extLst>
                  <a:ext uri="{0D108BD9-81ED-4DB2-BD59-A6C34878D82A}">
                    <a16:rowId xmlns:a16="http://schemas.microsoft.com/office/drawing/2014/main" val="1594265748"/>
                  </a:ext>
                </a:extLst>
              </a:tr>
            </a:tbl>
          </a:graphicData>
        </a:graphic>
      </p:graphicFrame>
    </p:spTree>
    <p:extLst>
      <p:ext uri="{BB962C8B-B14F-4D97-AF65-F5344CB8AC3E}">
        <p14:creationId xmlns:p14="http://schemas.microsoft.com/office/powerpoint/2010/main" val="52038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82DA66C-29EE-2B13-CBE8-E8C2AB80F379}"/>
              </a:ext>
            </a:extLst>
          </p:cNvPr>
          <p:cNvSpPr>
            <a:spLocks noGrp="1"/>
          </p:cNvSpPr>
          <p:nvPr>
            <p:ph type="title"/>
          </p:nvPr>
        </p:nvSpPr>
        <p:spPr/>
        <p:txBody>
          <a:bodyPr/>
          <a:lstStyle/>
          <a:p>
            <a:r>
              <a:rPr lang="en-US">
                <a:latin typeface="Source Sans Pro"/>
                <a:ea typeface="Source Sans Pro"/>
              </a:rPr>
              <a:t>Example Choice Sets</a:t>
            </a:r>
            <a:endParaRPr lang="en-US"/>
          </a:p>
        </p:txBody>
      </p:sp>
      <p:sp>
        <p:nvSpPr>
          <p:cNvPr id="3" name="TextBox 2">
            <a:extLst>
              <a:ext uri="{FF2B5EF4-FFF2-40B4-BE49-F238E27FC236}">
                <a16:creationId xmlns:a16="http://schemas.microsoft.com/office/drawing/2014/main" id="{1B64A97F-023A-82E0-6CB7-D7D91CD58EF2}"/>
              </a:ext>
            </a:extLst>
          </p:cNvPr>
          <p:cNvSpPr txBox="1"/>
          <p:nvPr/>
        </p:nvSpPr>
        <p:spPr>
          <a:xfrm>
            <a:off x="7758023" y="2179608"/>
            <a:ext cx="326078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Smaller choice set: 30 schools (~1SD below mean)</a:t>
            </a:r>
          </a:p>
        </p:txBody>
      </p:sp>
      <p:pic>
        <p:nvPicPr>
          <p:cNvPr id="4" name="Picture 3" descr="A map of a city&#10;&#10;Description automatically generated">
            <a:extLst>
              <a:ext uri="{FF2B5EF4-FFF2-40B4-BE49-F238E27FC236}">
                <a16:creationId xmlns:a16="http://schemas.microsoft.com/office/drawing/2014/main" id="{638567AD-66E2-708E-70A1-08F7F1167A8C}"/>
              </a:ext>
            </a:extLst>
          </p:cNvPr>
          <p:cNvPicPr>
            <a:picLocks noChangeAspect="1"/>
          </p:cNvPicPr>
          <p:nvPr/>
        </p:nvPicPr>
        <p:blipFill>
          <a:blip r:embed="rId3"/>
          <a:stretch>
            <a:fillRect/>
          </a:stretch>
        </p:blipFill>
        <p:spPr>
          <a:xfrm>
            <a:off x="612475" y="2020478"/>
            <a:ext cx="6811992" cy="4628589"/>
          </a:xfrm>
          <a:prstGeom prst="rect">
            <a:avLst/>
          </a:prstGeom>
        </p:spPr>
      </p:pic>
    </p:spTree>
    <p:extLst>
      <p:ext uri="{BB962C8B-B14F-4D97-AF65-F5344CB8AC3E}">
        <p14:creationId xmlns:p14="http://schemas.microsoft.com/office/powerpoint/2010/main" val="2594048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82DA66C-29EE-2B13-CBE8-E8C2AB80F379}"/>
              </a:ext>
            </a:extLst>
          </p:cNvPr>
          <p:cNvSpPr>
            <a:spLocks noGrp="1"/>
          </p:cNvSpPr>
          <p:nvPr>
            <p:ph type="title"/>
          </p:nvPr>
        </p:nvSpPr>
        <p:spPr/>
        <p:txBody>
          <a:bodyPr/>
          <a:lstStyle/>
          <a:p>
            <a:r>
              <a:rPr lang="en-US">
                <a:latin typeface="Source Sans Pro"/>
                <a:ea typeface="Source Sans Pro"/>
              </a:rPr>
              <a:t>Example Choice Sets</a:t>
            </a:r>
            <a:endParaRPr lang="en-US"/>
          </a:p>
        </p:txBody>
      </p:sp>
      <p:sp>
        <p:nvSpPr>
          <p:cNvPr id="3" name="TextBox 2">
            <a:extLst>
              <a:ext uri="{FF2B5EF4-FFF2-40B4-BE49-F238E27FC236}">
                <a16:creationId xmlns:a16="http://schemas.microsoft.com/office/drawing/2014/main" id="{1B64A97F-023A-82E0-6CB7-D7D91CD58EF2}"/>
              </a:ext>
            </a:extLst>
          </p:cNvPr>
          <p:cNvSpPr txBox="1"/>
          <p:nvPr/>
        </p:nvSpPr>
        <p:spPr>
          <a:xfrm>
            <a:off x="7758023" y="2179608"/>
            <a:ext cx="336142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Average choice set: 49 schools</a:t>
            </a:r>
          </a:p>
          <a:p>
            <a:r>
              <a:rPr lang="en-US"/>
              <a:t>(at mean)</a:t>
            </a:r>
          </a:p>
        </p:txBody>
      </p:sp>
      <p:pic>
        <p:nvPicPr>
          <p:cNvPr id="4" name="Picture 3" descr="A map with black dots&#10;&#10;Description automatically generated">
            <a:extLst>
              <a:ext uri="{FF2B5EF4-FFF2-40B4-BE49-F238E27FC236}">
                <a16:creationId xmlns:a16="http://schemas.microsoft.com/office/drawing/2014/main" id="{1315EB4F-BFFC-0C66-A771-C43E135D0196}"/>
              </a:ext>
            </a:extLst>
          </p:cNvPr>
          <p:cNvPicPr>
            <a:picLocks noChangeAspect="1"/>
          </p:cNvPicPr>
          <p:nvPr/>
        </p:nvPicPr>
        <p:blipFill>
          <a:blip r:embed="rId3"/>
          <a:stretch>
            <a:fillRect/>
          </a:stretch>
        </p:blipFill>
        <p:spPr>
          <a:xfrm>
            <a:off x="612475" y="1873717"/>
            <a:ext cx="6811993" cy="4677696"/>
          </a:xfrm>
          <a:prstGeom prst="rect">
            <a:avLst/>
          </a:prstGeom>
        </p:spPr>
      </p:pic>
    </p:spTree>
    <p:extLst>
      <p:ext uri="{BB962C8B-B14F-4D97-AF65-F5344CB8AC3E}">
        <p14:creationId xmlns:p14="http://schemas.microsoft.com/office/powerpoint/2010/main" val="2329601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82DA66C-29EE-2B13-CBE8-E8C2AB80F379}"/>
              </a:ext>
            </a:extLst>
          </p:cNvPr>
          <p:cNvSpPr>
            <a:spLocks noGrp="1"/>
          </p:cNvSpPr>
          <p:nvPr>
            <p:ph type="title"/>
          </p:nvPr>
        </p:nvSpPr>
        <p:spPr/>
        <p:txBody>
          <a:bodyPr/>
          <a:lstStyle/>
          <a:p>
            <a:r>
              <a:rPr lang="en-US">
                <a:latin typeface="Source Sans Pro"/>
                <a:ea typeface="Source Sans Pro"/>
              </a:rPr>
              <a:t>Example Choice Sets</a:t>
            </a:r>
            <a:endParaRPr lang="en-US"/>
          </a:p>
        </p:txBody>
      </p:sp>
      <p:pic>
        <p:nvPicPr>
          <p:cNvPr id="2" name="Picture 1" descr="A map with black dots&#10;&#10;Description automatically generated">
            <a:extLst>
              <a:ext uri="{FF2B5EF4-FFF2-40B4-BE49-F238E27FC236}">
                <a16:creationId xmlns:a16="http://schemas.microsoft.com/office/drawing/2014/main" id="{46195E94-2149-BA11-B030-71B4698C56B3}"/>
              </a:ext>
            </a:extLst>
          </p:cNvPr>
          <p:cNvPicPr>
            <a:picLocks noChangeAspect="1"/>
          </p:cNvPicPr>
          <p:nvPr/>
        </p:nvPicPr>
        <p:blipFill>
          <a:blip r:embed="rId3"/>
          <a:stretch>
            <a:fillRect/>
          </a:stretch>
        </p:blipFill>
        <p:spPr>
          <a:xfrm>
            <a:off x="612475" y="1881338"/>
            <a:ext cx="6725728" cy="4648077"/>
          </a:xfrm>
          <a:prstGeom prst="rect">
            <a:avLst/>
          </a:prstGeom>
        </p:spPr>
      </p:pic>
      <p:sp>
        <p:nvSpPr>
          <p:cNvPr id="3" name="TextBox 2">
            <a:extLst>
              <a:ext uri="{FF2B5EF4-FFF2-40B4-BE49-F238E27FC236}">
                <a16:creationId xmlns:a16="http://schemas.microsoft.com/office/drawing/2014/main" id="{1B64A97F-023A-82E0-6CB7-D7D91CD58EF2}"/>
              </a:ext>
            </a:extLst>
          </p:cNvPr>
          <p:cNvSpPr txBox="1"/>
          <p:nvPr/>
        </p:nvSpPr>
        <p:spPr>
          <a:xfrm>
            <a:off x="7758023" y="2179608"/>
            <a:ext cx="305950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Larger choice set: 67 schools (~1SD above mean)</a:t>
            </a:r>
          </a:p>
        </p:txBody>
      </p:sp>
    </p:spTree>
    <p:extLst>
      <p:ext uri="{BB962C8B-B14F-4D97-AF65-F5344CB8AC3E}">
        <p14:creationId xmlns:p14="http://schemas.microsoft.com/office/powerpoint/2010/main" val="3604349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2FF48-63D0-FB99-1D29-D61A0A60B660}"/>
              </a:ext>
            </a:extLst>
          </p:cNvPr>
          <p:cNvSpPr>
            <a:spLocks noGrp="1"/>
          </p:cNvSpPr>
          <p:nvPr>
            <p:ph type="title"/>
          </p:nvPr>
        </p:nvSpPr>
        <p:spPr/>
        <p:txBody>
          <a:bodyPr/>
          <a:lstStyle/>
          <a:p>
            <a:r>
              <a:rPr lang="en-US" dirty="0">
                <a:latin typeface="Source Sans Pro"/>
                <a:ea typeface="Source Sans Pro"/>
              </a:rPr>
              <a:t>Kindergarten Choice Set Characteristics, 2021-22</a:t>
            </a:r>
            <a:endParaRPr lang="en-US"/>
          </a:p>
        </p:txBody>
      </p:sp>
      <p:graphicFrame>
        <p:nvGraphicFramePr>
          <p:cNvPr id="4" name="Content Placeholder 3">
            <a:extLst>
              <a:ext uri="{FF2B5EF4-FFF2-40B4-BE49-F238E27FC236}">
                <a16:creationId xmlns:a16="http://schemas.microsoft.com/office/drawing/2014/main" id="{F21A2B53-1EE2-CE04-0F59-1028E4C75484}"/>
              </a:ext>
            </a:extLst>
          </p:cNvPr>
          <p:cNvGraphicFramePr>
            <a:graphicFrameLocks noGrp="1"/>
          </p:cNvGraphicFramePr>
          <p:nvPr>
            <p:ph idx="1"/>
            <p:extLst>
              <p:ext uri="{D42A27DB-BD31-4B8C-83A1-F6EECF244321}">
                <p14:modId xmlns:p14="http://schemas.microsoft.com/office/powerpoint/2010/main" val="2833228869"/>
              </p:ext>
            </p:extLst>
          </p:nvPr>
        </p:nvGraphicFramePr>
        <p:xfrm>
          <a:off x="609513" y="1920081"/>
          <a:ext cx="11026150" cy="4572790"/>
        </p:xfrm>
        <a:graphic>
          <a:graphicData uri="http://schemas.openxmlformats.org/drawingml/2006/table">
            <a:tbl>
              <a:tblPr bandRow="1">
                <a:tableStyleId>{5C22544A-7EE6-4342-B048-85BDC9FD1C3A}</a:tableStyleId>
              </a:tblPr>
              <a:tblGrid>
                <a:gridCol w="4896735">
                  <a:extLst>
                    <a:ext uri="{9D8B030D-6E8A-4147-A177-3AD203B41FA5}">
                      <a16:colId xmlns:a16="http://schemas.microsoft.com/office/drawing/2014/main" val="1345485076"/>
                    </a:ext>
                  </a:extLst>
                </a:gridCol>
                <a:gridCol w="918137">
                  <a:extLst>
                    <a:ext uri="{9D8B030D-6E8A-4147-A177-3AD203B41FA5}">
                      <a16:colId xmlns:a16="http://schemas.microsoft.com/office/drawing/2014/main" val="1980631844"/>
                    </a:ext>
                  </a:extLst>
                </a:gridCol>
                <a:gridCol w="1224181">
                  <a:extLst>
                    <a:ext uri="{9D8B030D-6E8A-4147-A177-3AD203B41FA5}">
                      <a16:colId xmlns:a16="http://schemas.microsoft.com/office/drawing/2014/main" val="675796301"/>
                    </a:ext>
                  </a:extLst>
                </a:gridCol>
                <a:gridCol w="1768266">
                  <a:extLst>
                    <a:ext uri="{9D8B030D-6E8A-4147-A177-3AD203B41FA5}">
                      <a16:colId xmlns:a16="http://schemas.microsoft.com/office/drawing/2014/main" val="876457547"/>
                    </a:ext>
                  </a:extLst>
                </a:gridCol>
                <a:gridCol w="994650">
                  <a:extLst>
                    <a:ext uri="{9D8B030D-6E8A-4147-A177-3AD203B41FA5}">
                      <a16:colId xmlns:a16="http://schemas.microsoft.com/office/drawing/2014/main" val="1119418364"/>
                    </a:ext>
                  </a:extLst>
                </a:gridCol>
                <a:gridCol w="1224181">
                  <a:extLst>
                    <a:ext uri="{9D8B030D-6E8A-4147-A177-3AD203B41FA5}">
                      <a16:colId xmlns:a16="http://schemas.microsoft.com/office/drawing/2014/main" val="1758502247"/>
                    </a:ext>
                  </a:extLst>
                </a:gridCol>
              </a:tblGrid>
              <a:tr h="457279">
                <a:tc>
                  <a:txBody>
                    <a:bodyPr/>
                    <a:lstStyle/>
                    <a:p>
                      <a:pPr lvl="0" algn="l">
                        <a:buNone/>
                      </a:pPr>
                      <a:r>
                        <a:rPr lang="en-US" sz="2600" b="1" u="none" strike="noStrike" dirty="0">
                          <a:effectLst/>
                        </a:rPr>
                        <a:t>Variable</a:t>
                      </a:r>
                      <a:endParaRPr lang="en-US" sz="2600" b="1" i="0" u="none" strike="noStrike" dirty="0">
                        <a:solidFill>
                          <a:srgbClr val="000000"/>
                        </a:solidFill>
                        <a:effectLst/>
                        <a:latin typeface="Calibri"/>
                      </a:endParaRPr>
                    </a:p>
                  </a:txBody>
                  <a:tcPr marL="22864" marR="22864" marT="22864" marB="0" anchor="b">
                    <a:lnT w="12700">
                      <a:solidFill>
                        <a:schemeClr val="tx1"/>
                      </a:solidFill>
                    </a:lnT>
                    <a:lnB w="12700">
                      <a:solidFill>
                        <a:schemeClr val="tx1"/>
                      </a:solidFill>
                    </a:lnB>
                    <a:noFill/>
                  </a:tcPr>
                </a:tc>
                <a:tc>
                  <a:txBody>
                    <a:bodyPr/>
                    <a:lstStyle/>
                    <a:p>
                      <a:pPr algn="ctr" fontAlgn="b"/>
                      <a:r>
                        <a:rPr lang="en-US" sz="2600" b="1" u="none" strike="noStrike" dirty="0">
                          <a:effectLst/>
                        </a:rPr>
                        <a:t>N</a:t>
                      </a:r>
                      <a:endParaRPr lang="en-US" sz="2600" b="1" i="0" u="none" strike="noStrike" dirty="0">
                        <a:solidFill>
                          <a:srgbClr val="000000"/>
                        </a:solidFill>
                        <a:effectLst/>
                        <a:latin typeface="Calibri" panose="020F0502020204030204" pitchFamily="34" charset="0"/>
                      </a:endParaRPr>
                    </a:p>
                  </a:txBody>
                  <a:tcPr marL="22864" marR="22864" marT="22864" marB="0" anchor="b">
                    <a:lnT w="12700">
                      <a:solidFill>
                        <a:schemeClr val="tx1"/>
                      </a:solidFill>
                    </a:lnT>
                    <a:lnB w="12700">
                      <a:solidFill>
                        <a:schemeClr val="tx1"/>
                      </a:solidFill>
                    </a:lnB>
                    <a:noFill/>
                  </a:tcPr>
                </a:tc>
                <a:tc>
                  <a:txBody>
                    <a:bodyPr/>
                    <a:lstStyle/>
                    <a:p>
                      <a:pPr algn="ctr" fontAlgn="b"/>
                      <a:r>
                        <a:rPr lang="en-US" sz="2600" b="1" u="none" strike="noStrike" dirty="0">
                          <a:effectLst/>
                        </a:rPr>
                        <a:t>Mean</a:t>
                      </a:r>
                      <a:endParaRPr lang="en-US" sz="2600" b="1" i="0" u="none" strike="noStrike" dirty="0">
                        <a:solidFill>
                          <a:srgbClr val="000000"/>
                        </a:solidFill>
                        <a:effectLst/>
                        <a:latin typeface="Calibri" panose="020F0502020204030204" pitchFamily="34" charset="0"/>
                      </a:endParaRPr>
                    </a:p>
                  </a:txBody>
                  <a:tcPr marL="22864" marR="22864" marT="22864" marB="0" anchor="b">
                    <a:lnT w="12700">
                      <a:solidFill>
                        <a:schemeClr val="tx1"/>
                      </a:solidFill>
                    </a:lnT>
                    <a:lnB w="12700">
                      <a:solidFill>
                        <a:schemeClr val="tx1"/>
                      </a:solidFill>
                    </a:lnB>
                    <a:noFill/>
                  </a:tcPr>
                </a:tc>
                <a:tc>
                  <a:txBody>
                    <a:bodyPr/>
                    <a:lstStyle/>
                    <a:p>
                      <a:pPr algn="ctr" fontAlgn="b"/>
                      <a:r>
                        <a:rPr lang="en-US" sz="2600" b="1" u="none" strike="noStrike" dirty="0">
                          <a:effectLst/>
                        </a:rPr>
                        <a:t>Std. dev.</a:t>
                      </a:r>
                      <a:endParaRPr lang="en-US" sz="2600" b="1" i="0" u="none" strike="noStrike" dirty="0">
                        <a:solidFill>
                          <a:srgbClr val="000000"/>
                        </a:solidFill>
                        <a:effectLst/>
                        <a:latin typeface="Calibri" panose="020F0502020204030204" pitchFamily="34" charset="0"/>
                      </a:endParaRPr>
                    </a:p>
                  </a:txBody>
                  <a:tcPr marL="22864" marR="22864" marT="22864" marB="0" anchor="b">
                    <a:lnT w="12700">
                      <a:solidFill>
                        <a:schemeClr val="tx1"/>
                      </a:solidFill>
                    </a:lnT>
                    <a:lnB w="12700">
                      <a:solidFill>
                        <a:schemeClr val="tx1"/>
                      </a:solidFill>
                    </a:lnB>
                    <a:noFill/>
                  </a:tcPr>
                </a:tc>
                <a:tc>
                  <a:txBody>
                    <a:bodyPr/>
                    <a:lstStyle/>
                    <a:p>
                      <a:pPr algn="ctr" fontAlgn="b"/>
                      <a:r>
                        <a:rPr lang="en-US" sz="2600" b="1" u="none" strike="noStrike" dirty="0">
                          <a:effectLst/>
                        </a:rPr>
                        <a:t>Min</a:t>
                      </a:r>
                      <a:endParaRPr lang="en-US" sz="2600" b="1" i="0" u="none" strike="noStrike" dirty="0">
                        <a:solidFill>
                          <a:srgbClr val="000000"/>
                        </a:solidFill>
                        <a:effectLst/>
                        <a:latin typeface="Calibri" panose="020F0502020204030204" pitchFamily="34" charset="0"/>
                      </a:endParaRPr>
                    </a:p>
                  </a:txBody>
                  <a:tcPr marL="22864" marR="22864" marT="22864" marB="0" anchor="b">
                    <a:lnT w="12700">
                      <a:solidFill>
                        <a:schemeClr val="tx1"/>
                      </a:solidFill>
                    </a:lnT>
                    <a:lnB w="12700">
                      <a:solidFill>
                        <a:schemeClr val="tx1"/>
                      </a:solidFill>
                    </a:lnB>
                    <a:noFill/>
                  </a:tcPr>
                </a:tc>
                <a:tc>
                  <a:txBody>
                    <a:bodyPr/>
                    <a:lstStyle/>
                    <a:p>
                      <a:pPr algn="ctr" fontAlgn="b"/>
                      <a:r>
                        <a:rPr lang="en-US" sz="2600" b="1" u="none" strike="noStrike" dirty="0">
                          <a:effectLst/>
                        </a:rPr>
                        <a:t>Max</a:t>
                      </a:r>
                      <a:endParaRPr lang="en-US" sz="2600" b="1" i="0" u="none" strike="noStrike" dirty="0">
                        <a:solidFill>
                          <a:srgbClr val="000000"/>
                        </a:solidFill>
                        <a:effectLst/>
                        <a:latin typeface="Calibri" panose="020F0502020204030204" pitchFamily="34" charset="0"/>
                      </a:endParaRPr>
                    </a:p>
                  </a:txBody>
                  <a:tcPr marL="22864" marR="22864" marT="22864" marB="0" anchor="b">
                    <a:lnT w="12700">
                      <a:solidFill>
                        <a:schemeClr val="tx1"/>
                      </a:solidFill>
                    </a:lnT>
                    <a:lnB w="12700">
                      <a:solidFill>
                        <a:schemeClr val="tx1"/>
                      </a:solidFill>
                    </a:lnB>
                    <a:noFill/>
                  </a:tcPr>
                </a:tc>
                <a:extLst>
                  <a:ext uri="{0D108BD9-81ED-4DB2-BD59-A6C34878D82A}">
                    <a16:rowId xmlns:a16="http://schemas.microsoft.com/office/drawing/2014/main" val="3169964736"/>
                  </a:ext>
                </a:extLst>
              </a:tr>
              <a:tr h="457279">
                <a:tc>
                  <a:txBody>
                    <a:bodyPr/>
                    <a:lstStyle/>
                    <a:p>
                      <a:pPr lvl="0" algn="l">
                        <a:buNone/>
                      </a:pPr>
                      <a:r>
                        <a:rPr lang="en-US" sz="2600" b="0" u="none" strike="noStrike" dirty="0">
                          <a:effectLst/>
                        </a:rPr>
                        <a:t>Distance to Choice (mi)</a:t>
                      </a:r>
                      <a:endParaRPr lang="en-US" b="0" dirty="0"/>
                    </a:p>
                  </a:txBody>
                  <a:tcPr marL="22864" marR="22864" marT="22864" marB="0" anchor="b">
                    <a:lnT w="12700">
                      <a:solidFill>
                        <a:schemeClr val="tx1"/>
                      </a:solidFill>
                    </a:lnT>
                    <a:noFill/>
                  </a:tcPr>
                </a:tc>
                <a:tc>
                  <a:txBody>
                    <a:bodyPr/>
                    <a:lstStyle/>
                    <a:p>
                      <a:pPr algn="ctr" fontAlgn="b"/>
                      <a:r>
                        <a:rPr lang="en-US" sz="2600" u="none" strike="noStrike" dirty="0">
                          <a:effectLst/>
                        </a:rPr>
                        <a:t>287</a:t>
                      </a:r>
                      <a:endParaRPr lang="en-US" sz="2600" b="0" i="0" u="none" strike="noStrike" dirty="0">
                        <a:solidFill>
                          <a:srgbClr val="000000"/>
                        </a:solidFill>
                        <a:effectLst/>
                        <a:latin typeface="Calibri" panose="020F0502020204030204" pitchFamily="34" charset="0"/>
                      </a:endParaRPr>
                    </a:p>
                  </a:txBody>
                  <a:tcPr marL="22864" marR="22864" marT="22864" marB="0" anchor="b">
                    <a:lnT w="12700">
                      <a:solidFill>
                        <a:schemeClr val="tx1"/>
                      </a:solidFill>
                    </a:lnT>
                    <a:noFill/>
                  </a:tcPr>
                </a:tc>
                <a:tc>
                  <a:txBody>
                    <a:bodyPr/>
                    <a:lstStyle/>
                    <a:p>
                      <a:pPr algn="ctr" fontAlgn="b"/>
                      <a:r>
                        <a:rPr lang="en-US" sz="2600" u="none" strike="noStrike" dirty="0">
                          <a:effectLst/>
                        </a:rPr>
                        <a:t>7.26</a:t>
                      </a:r>
                      <a:endParaRPr lang="en-US" sz="2600" b="0" i="0" u="none" strike="noStrike" dirty="0">
                        <a:solidFill>
                          <a:srgbClr val="000000"/>
                        </a:solidFill>
                        <a:effectLst/>
                        <a:latin typeface="Calibri" panose="020F0502020204030204" pitchFamily="34" charset="0"/>
                      </a:endParaRPr>
                    </a:p>
                  </a:txBody>
                  <a:tcPr marL="22864" marR="22864" marT="22864" marB="0" anchor="b">
                    <a:lnT w="12700">
                      <a:solidFill>
                        <a:schemeClr val="tx1"/>
                      </a:solidFill>
                    </a:lnT>
                    <a:noFill/>
                  </a:tcPr>
                </a:tc>
                <a:tc>
                  <a:txBody>
                    <a:bodyPr/>
                    <a:lstStyle/>
                    <a:p>
                      <a:pPr algn="ctr" fontAlgn="b"/>
                      <a:r>
                        <a:rPr lang="en-US" sz="2600" u="none" strike="noStrike" dirty="0">
                          <a:effectLst/>
                        </a:rPr>
                        <a:t>1.46</a:t>
                      </a:r>
                      <a:endParaRPr lang="en-US" sz="2600" b="0" i="0" u="none" strike="noStrike" dirty="0">
                        <a:solidFill>
                          <a:srgbClr val="000000"/>
                        </a:solidFill>
                        <a:effectLst/>
                        <a:latin typeface="Calibri" panose="020F0502020204030204" pitchFamily="34" charset="0"/>
                      </a:endParaRPr>
                    </a:p>
                  </a:txBody>
                  <a:tcPr marL="22864" marR="22864" marT="22864" marB="0" anchor="b">
                    <a:lnT w="12700">
                      <a:solidFill>
                        <a:schemeClr val="tx1"/>
                      </a:solidFill>
                    </a:lnT>
                    <a:noFill/>
                  </a:tcPr>
                </a:tc>
                <a:tc>
                  <a:txBody>
                    <a:bodyPr/>
                    <a:lstStyle/>
                    <a:p>
                      <a:pPr lvl="0" algn="ctr">
                        <a:buNone/>
                      </a:pPr>
                      <a:r>
                        <a:rPr lang="en-US" sz="2600" u="none" strike="noStrike" dirty="0">
                          <a:effectLst/>
                        </a:rPr>
                        <a:t>2.98</a:t>
                      </a:r>
                      <a:endParaRPr lang="en-US" dirty="0"/>
                    </a:p>
                  </a:txBody>
                  <a:tcPr marL="22864" marR="22864" marT="22864" marB="0" anchor="b">
                    <a:lnT w="12700">
                      <a:solidFill>
                        <a:schemeClr val="tx1"/>
                      </a:solidFill>
                    </a:lnT>
                    <a:noFill/>
                  </a:tcPr>
                </a:tc>
                <a:tc>
                  <a:txBody>
                    <a:bodyPr/>
                    <a:lstStyle/>
                    <a:p>
                      <a:pPr algn="ctr" fontAlgn="b"/>
                      <a:r>
                        <a:rPr lang="en-US" sz="2600" u="none" strike="noStrike" dirty="0">
                          <a:effectLst/>
                        </a:rPr>
                        <a:t>10.64</a:t>
                      </a:r>
                      <a:endParaRPr lang="en-US" sz="2600" b="0" i="0" u="none" strike="noStrike" dirty="0">
                        <a:solidFill>
                          <a:srgbClr val="000000"/>
                        </a:solidFill>
                        <a:effectLst/>
                        <a:latin typeface="Calibri" panose="020F0502020204030204" pitchFamily="34" charset="0"/>
                      </a:endParaRPr>
                    </a:p>
                  </a:txBody>
                  <a:tcPr marL="22864" marR="22864" marT="22864" marB="0" anchor="b">
                    <a:lnT w="12700">
                      <a:solidFill>
                        <a:schemeClr val="tx1"/>
                      </a:solidFill>
                    </a:lnT>
                    <a:noFill/>
                  </a:tcPr>
                </a:tc>
                <a:extLst>
                  <a:ext uri="{0D108BD9-81ED-4DB2-BD59-A6C34878D82A}">
                    <a16:rowId xmlns:a16="http://schemas.microsoft.com/office/drawing/2014/main" val="1052289708"/>
                  </a:ext>
                </a:extLst>
              </a:tr>
              <a:tr h="457279">
                <a:tc>
                  <a:txBody>
                    <a:bodyPr/>
                    <a:lstStyle/>
                    <a:p>
                      <a:pPr lvl="0" algn="l">
                        <a:buNone/>
                      </a:pPr>
                      <a:r>
                        <a:rPr lang="en-US" sz="2600" b="0" i="0" u="none" strike="noStrike" noProof="0" dirty="0">
                          <a:effectLst/>
                          <a:latin typeface="Franklin Gothic Book"/>
                        </a:rPr>
                        <a:t>Pct. of Neighbors Attending Choice</a:t>
                      </a:r>
                      <a:endParaRPr lang="en-US" b="0" dirty="0"/>
                    </a:p>
                  </a:txBody>
                  <a:tcPr marL="22864" marR="22864" marT="22864" marB="0" anchor="b">
                    <a:noFill/>
                  </a:tcPr>
                </a:tc>
                <a:tc>
                  <a:txBody>
                    <a:bodyPr/>
                    <a:lstStyle/>
                    <a:p>
                      <a:pPr algn="ctr" fontAlgn="b"/>
                      <a:r>
                        <a:rPr lang="en-US" sz="2600" u="none" strike="noStrike" dirty="0">
                          <a:effectLst/>
                        </a:rPr>
                        <a:t>287</a:t>
                      </a:r>
                      <a:endParaRPr lang="en-US" sz="2600" b="0" i="0" u="none" strike="noStrike" dirty="0">
                        <a:solidFill>
                          <a:srgbClr val="000000"/>
                        </a:solidFill>
                        <a:effectLst/>
                        <a:latin typeface="Calibri" panose="020F0502020204030204" pitchFamily="34" charset="0"/>
                      </a:endParaRPr>
                    </a:p>
                  </a:txBody>
                  <a:tcPr marL="22864" marR="22864" marT="22864" marB="0" anchor="b">
                    <a:noFill/>
                  </a:tcPr>
                </a:tc>
                <a:tc>
                  <a:txBody>
                    <a:bodyPr/>
                    <a:lstStyle/>
                    <a:p>
                      <a:pPr algn="ctr" fontAlgn="b"/>
                      <a:r>
                        <a:rPr lang="en-US" sz="2600" u="none" strike="noStrike" dirty="0">
                          <a:effectLst/>
                        </a:rPr>
                        <a:t>0.03</a:t>
                      </a:r>
                      <a:endParaRPr lang="en-US" sz="2600" b="0" i="0" u="none" strike="noStrike" dirty="0">
                        <a:solidFill>
                          <a:srgbClr val="000000"/>
                        </a:solidFill>
                        <a:effectLst/>
                        <a:latin typeface="Calibri" panose="020F0502020204030204" pitchFamily="34" charset="0"/>
                      </a:endParaRPr>
                    </a:p>
                  </a:txBody>
                  <a:tcPr marL="22864" marR="22864" marT="22864" marB="0" anchor="b">
                    <a:noFill/>
                  </a:tcPr>
                </a:tc>
                <a:tc>
                  <a:txBody>
                    <a:bodyPr/>
                    <a:lstStyle/>
                    <a:p>
                      <a:pPr algn="ctr" fontAlgn="b"/>
                      <a:r>
                        <a:rPr lang="en-US" sz="2600" u="none" strike="noStrike" dirty="0">
                          <a:effectLst/>
                        </a:rPr>
                        <a:t>0.02</a:t>
                      </a:r>
                      <a:endParaRPr lang="en-US" sz="2600" b="0" i="0" u="none" strike="noStrike" dirty="0">
                        <a:solidFill>
                          <a:srgbClr val="000000"/>
                        </a:solidFill>
                        <a:effectLst/>
                        <a:latin typeface="Calibri" panose="020F0502020204030204" pitchFamily="34" charset="0"/>
                      </a:endParaRPr>
                    </a:p>
                  </a:txBody>
                  <a:tcPr marL="22864" marR="22864" marT="22864" marB="0" anchor="b">
                    <a:noFill/>
                  </a:tcPr>
                </a:tc>
                <a:tc>
                  <a:txBody>
                    <a:bodyPr/>
                    <a:lstStyle/>
                    <a:p>
                      <a:pPr algn="ctr" fontAlgn="b"/>
                      <a:r>
                        <a:rPr lang="en-US" sz="2600" u="none" strike="noStrike" dirty="0">
                          <a:effectLst/>
                        </a:rPr>
                        <a:t>0.01</a:t>
                      </a:r>
                      <a:endParaRPr lang="en-US" sz="2600" b="0" i="0" u="none" strike="noStrike" dirty="0">
                        <a:solidFill>
                          <a:srgbClr val="000000"/>
                        </a:solidFill>
                        <a:effectLst/>
                        <a:latin typeface="Calibri" panose="020F0502020204030204" pitchFamily="34" charset="0"/>
                      </a:endParaRPr>
                    </a:p>
                  </a:txBody>
                  <a:tcPr marL="22864" marR="22864" marT="22864" marB="0" anchor="b">
                    <a:noFill/>
                  </a:tcPr>
                </a:tc>
                <a:tc>
                  <a:txBody>
                    <a:bodyPr/>
                    <a:lstStyle/>
                    <a:p>
                      <a:pPr algn="ctr" fontAlgn="b"/>
                      <a:r>
                        <a:rPr lang="en-US" sz="2600" u="none" strike="noStrike" dirty="0">
                          <a:effectLst/>
                        </a:rPr>
                        <a:t>0.25</a:t>
                      </a:r>
                      <a:endParaRPr lang="en-US" sz="2600" b="0" i="0" u="none" strike="noStrike" dirty="0">
                        <a:solidFill>
                          <a:srgbClr val="000000"/>
                        </a:solidFill>
                        <a:effectLst/>
                        <a:latin typeface="Calibri" panose="020F0502020204030204" pitchFamily="34" charset="0"/>
                      </a:endParaRPr>
                    </a:p>
                  </a:txBody>
                  <a:tcPr marL="22864" marR="22864" marT="22864" marB="0" anchor="b">
                    <a:noFill/>
                  </a:tcPr>
                </a:tc>
                <a:extLst>
                  <a:ext uri="{0D108BD9-81ED-4DB2-BD59-A6C34878D82A}">
                    <a16:rowId xmlns:a16="http://schemas.microsoft.com/office/drawing/2014/main" val="4190071067"/>
                  </a:ext>
                </a:extLst>
              </a:tr>
              <a:tr h="457279">
                <a:tc>
                  <a:txBody>
                    <a:bodyPr/>
                    <a:lstStyle/>
                    <a:p>
                      <a:pPr algn="l" fontAlgn="b"/>
                      <a:r>
                        <a:rPr lang="en-US" sz="2600" b="0" u="none" strike="noStrike" dirty="0">
                          <a:effectLst/>
                        </a:rPr>
                        <a:t>DPSCD Neighborhood School</a:t>
                      </a:r>
                      <a:endParaRPr lang="en-US" sz="2600" b="0" i="0" u="none" strike="noStrike" dirty="0">
                        <a:solidFill>
                          <a:srgbClr val="000000"/>
                        </a:solidFill>
                        <a:effectLst/>
                        <a:latin typeface="Calibri"/>
                      </a:endParaRPr>
                    </a:p>
                  </a:txBody>
                  <a:tcPr marL="22864" marR="22864" marT="22864" marB="0" anchor="b">
                    <a:noFill/>
                  </a:tcPr>
                </a:tc>
                <a:tc>
                  <a:txBody>
                    <a:bodyPr/>
                    <a:lstStyle/>
                    <a:p>
                      <a:pPr algn="ctr" fontAlgn="b"/>
                      <a:r>
                        <a:rPr lang="en-US" sz="2600" u="none" strike="noStrike" dirty="0">
                          <a:effectLst/>
                        </a:rPr>
                        <a:t>287</a:t>
                      </a:r>
                      <a:endParaRPr lang="en-US" sz="2600" b="0" i="0" u="none" strike="noStrike" dirty="0">
                        <a:solidFill>
                          <a:srgbClr val="000000"/>
                        </a:solidFill>
                        <a:effectLst/>
                        <a:latin typeface="Calibri" panose="020F0502020204030204" pitchFamily="34" charset="0"/>
                      </a:endParaRPr>
                    </a:p>
                  </a:txBody>
                  <a:tcPr marL="22864" marR="22864" marT="22864" marB="0" anchor="b">
                    <a:noFill/>
                  </a:tcPr>
                </a:tc>
                <a:tc>
                  <a:txBody>
                    <a:bodyPr/>
                    <a:lstStyle/>
                    <a:p>
                      <a:pPr algn="ctr" fontAlgn="b"/>
                      <a:r>
                        <a:rPr lang="en-US" sz="2600" u="none" strike="noStrike" dirty="0">
                          <a:effectLst/>
                        </a:rPr>
                        <a:t>0.30</a:t>
                      </a:r>
                      <a:endParaRPr lang="en-US" sz="2600" b="0" i="0" u="none" strike="noStrike" dirty="0">
                        <a:solidFill>
                          <a:srgbClr val="000000"/>
                        </a:solidFill>
                        <a:effectLst/>
                        <a:latin typeface="Calibri" panose="020F0502020204030204" pitchFamily="34" charset="0"/>
                      </a:endParaRPr>
                    </a:p>
                  </a:txBody>
                  <a:tcPr marL="22864" marR="22864" marT="22864" marB="0" anchor="b">
                    <a:noFill/>
                  </a:tcPr>
                </a:tc>
                <a:tc>
                  <a:txBody>
                    <a:bodyPr/>
                    <a:lstStyle/>
                    <a:p>
                      <a:pPr algn="ctr" fontAlgn="b"/>
                      <a:r>
                        <a:rPr lang="en-US" sz="2600" u="none" strike="noStrike" dirty="0">
                          <a:effectLst/>
                        </a:rPr>
                        <a:t>0.09</a:t>
                      </a:r>
                      <a:endParaRPr lang="en-US" sz="2600" b="0" i="0" u="none" strike="noStrike" dirty="0">
                        <a:solidFill>
                          <a:srgbClr val="000000"/>
                        </a:solidFill>
                        <a:effectLst/>
                        <a:latin typeface="Calibri" panose="020F0502020204030204" pitchFamily="34" charset="0"/>
                      </a:endParaRPr>
                    </a:p>
                  </a:txBody>
                  <a:tcPr marL="22864" marR="22864" marT="22864" marB="0" anchor="b">
                    <a:noFill/>
                  </a:tcPr>
                </a:tc>
                <a:tc>
                  <a:txBody>
                    <a:bodyPr/>
                    <a:lstStyle/>
                    <a:p>
                      <a:pPr algn="ctr" fontAlgn="b"/>
                      <a:r>
                        <a:rPr lang="en-US" sz="2600" u="none" strike="noStrike" dirty="0">
                          <a:effectLst/>
                        </a:rPr>
                        <a:t>0.07</a:t>
                      </a:r>
                      <a:endParaRPr lang="en-US" sz="2600" b="0" i="0" u="none" strike="noStrike" dirty="0">
                        <a:solidFill>
                          <a:srgbClr val="000000"/>
                        </a:solidFill>
                        <a:effectLst/>
                        <a:latin typeface="Calibri" panose="020F0502020204030204" pitchFamily="34" charset="0"/>
                      </a:endParaRPr>
                    </a:p>
                  </a:txBody>
                  <a:tcPr marL="22864" marR="22864" marT="22864" marB="0" anchor="b">
                    <a:noFill/>
                  </a:tcPr>
                </a:tc>
                <a:tc>
                  <a:txBody>
                    <a:bodyPr/>
                    <a:lstStyle/>
                    <a:p>
                      <a:pPr algn="ctr" fontAlgn="b"/>
                      <a:r>
                        <a:rPr lang="en-US" sz="2600" u="none" strike="noStrike" dirty="0">
                          <a:effectLst/>
                        </a:rPr>
                        <a:t>0.60</a:t>
                      </a:r>
                      <a:endParaRPr lang="en-US" sz="2600" b="0" i="0" u="none" strike="noStrike" dirty="0">
                        <a:solidFill>
                          <a:srgbClr val="000000"/>
                        </a:solidFill>
                        <a:effectLst/>
                        <a:latin typeface="Calibri" panose="020F0502020204030204" pitchFamily="34" charset="0"/>
                      </a:endParaRPr>
                    </a:p>
                  </a:txBody>
                  <a:tcPr marL="22864" marR="22864" marT="22864" marB="0" anchor="b">
                    <a:noFill/>
                  </a:tcPr>
                </a:tc>
                <a:extLst>
                  <a:ext uri="{0D108BD9-81ED-4DB2-BD59-A6C34878D82A}">
                    <a16:rowId xmlns:a16="http://schemas.microsoft.com/office/drawing/2014/main" val="647148788"/>
                  </a:ext>
                </a:extLst>
              </a:tr>
              <a:tr h="457279">
                <a:tc>
                  <a:txBody>
                    <a:bodyPr/>
                    <a:lstStyle/>
                    <a:p>
                      <a:pPr lvl="0" algn="l">
                        <a:buNone/>
                      </a:pPr>
                      <a:r>
                        <a:rPr lang="en-US" sz="2600" b="0" u="none" strike="noStrike" dirty="0">
                          <a:effectLst/>
                        </a:rPr>
                        <a:t>Suburban TPS</a:t>
                      </a:r>
                      <a:endParaRPr lang="en-US" dirty="0"/>
                    </a:p>
                  </a:txBody>
                  <a:tcPr marL="22864" marR="22864" marT="22864" marB="0" anchor="b">
                    <a:noFill/>
                  </a:tcPr>
                </a:tc>
                <a:tc>
                  <a:txBody>
                    <a:bodyPr/>
                    <a:lstStyle/>
                    <a:p>
                      <a:pPr algn="ctr" fontAlgn="b"/>
                      <a:r>
                        <a:rPr lang="en-US" sz="2600" u="none" strike="noStrike" dirty="0">
                          <a:effectLst/>
                        </a:rPr>
                        <a:t>287</a:t>
                      </a:r>
                      <a:endParaRPr lang="en-US" sz="2600" b="0" i="0" u="none" strike="noStrike" dirty="0">
                        <a:solidFill>
                          <a:srgbClr val="000000"/>
                        </a:solidFill>
                        <a:effectLst/>
                        <a:latin typeface="Calibri" panose="020F0502020204030204" pitchFamily="34" charset="0"/>
                      </a:endParaRPr>
                    </a:p>
                  </a:txBody>
                  <a:tcPr marL="22864" marR="22864" marT="22864" marB="0" anchor="b">
                    <a:noFill/>
                  </a:tcPr>
                </a:tc>
                <a:tc>
                  <a:txBody>
                    <a:bodyPr/>
                    <a:lstStyle/>
                    <a:p>
                      <a:pPr algn="ctr" fontAlgn="b"/>
                      <a:r>
                        <a:rPr lang="en-US" sz="2600" u="none" strike="noStrike" dirty="0">
                          <a:effectLst/>
                        </a:rPr>
                        <a:t>0.09</a:t>
                      </a:r>
                      <a:endParaRPr lang="en-US" sz="2600" b="0" i="0" u="none" strike="noStrike" dirty="0">
                        <a:solidFill>
                          <a:srgbClr val="000000"/>
                        </a:solidFill>
                        <a:effectLst/>
                        <a:latin typeface="Calibri" panose="020F0502020204030204" pitchFamily="34" charset="0"/>
                      </a:endParaRPr>
                    </a:p>
                  </a:txBody>
                  <a:tcPr marL="22864" marR="22864" marT="22864" marB="0" anchor="b">
                    <a:noFill/>
                  </a:tcPr>
                </a:tc>
                <a:tc>
                  <a:txBody>
                    <a:bodyPr/>
                    <a:lstStyle/>
                    <a:p>
                      <a:pPr algn="ctr" fontAlgn="b"/>
                      <a:r>
                        <a:rPr lang="en-US" sz="2600" u="none" strike="noStrike" dirty="0">
                          <a:effectLst/>
                        </a:rPr>
                        <a:t>0.06</a:t>
                      </a:r>
                      <a:endParaRPr lang="en-US" sz="2600" b="0" i="0" u="none" strike="noStrike" dirty="0">
                        <a:solidFill>
                          <a:srgbClr val="000000"/>
                        </a:solidFill>
                        <a:effectLst/>
                        <a:latin typeface="Calibri" panose="020F0502020204030204" pitchFamily="34" charset="0"/>
                      </a:endParaRPr>
                    </a:p>
                  </a:txBody>
                  <a:tcPr marL="22864" marR="22864" marT="22864" marB="0" anchor="b">
                    <a:noFill/>
                  </a:tcPr>
                </a:tc>
                <a:tc>
                  <a:txBody>
                    <a:bodyPr/>
                    <a:lstStyle/>
                    <a:p>
                      <a:pPr algn="ctr" fontAlgn="b"/>
                      <a:r>
                        <a:rPr lang="en-US" sz="2600" u="none" strike="noStrike" dirty="0">
                          <a:effectLst/>
                        </a:rPr>
                        <a:t>0.00</a:t>
                      </a:r>
                      <a:endParaRPr lang="en-US" sz="2600" b="0" i="0" u="none" strike="noStrike" dirty="0">
                        <a:solidFill>
                          <a:srgbClr val="000000"/>
                        </a:solidFill>
                        <a:effectLst/>
                        <a:latin typeface="Calibri" panose="020F0502020204030204" pitchFamily="34" charset="0"/>
                      </a:endParaRPr>
                    </a:p>
                  </a:txBody>
                  <a:tcPr marL="22864" marR="22864" marT="22864" marB="0" anchor="b">
                    <a:noFill/>
                  </a:tcPr>
                </a:tc>
                <a:tc>
                  <a:txBody>
                    <a:bodyPr/>
                    <a:lstStyle/>
                    <a:p>
                      <a:pPr algn="ctr" fontAlgn="b"/>
                      <a:r>
                        <a:rPr lang="en-US" sz="2600" u="none" strike="noStrike" dirty="0">
                          <a:effectLst/>
                        </a:rPr>
                        <a:t>0.37</a:t>
                      </a:r>
                      <a:endParaRPr lang="en-US" sz="2600" b="0" i="0" u="none" strike="noStrike" dirty="0">
                        <a:solidFill>
                          <a:srgbClr val="000000"/>
                        </a:solidFill>
                        <a:effectLst/>
                        <a:latin typeface="Calibri" panose="020F0502020204030204" pitchFamily="34" charset="0"/>
                      </a:endParaRPr>
                    </a:p>
                  </a:txBody>
                  <a:tcPr marL="22864" marR="22864" marT="22864" marB="0" anchor="b">
                    <a:noFill/>
                  </a:tcPr>
                </a:tc>
                <a:extLst>
                  <a:ext uri="{0D108BD9-81ED-4DB2-BD59-A6C34878D82A}">
                    <a16:rowId xmlns:a16="http://schemas.microsoft.com/office/drawing/2014/main" val="2892657424"/>
                  </a:ext>
                </a:extLst>
              </a:tr>
              <a:tr h="457279">
                <a:tc>
                  <a:txBody>
                    <a:bodyPr/>
                    <a:lstStyle/>
                    <a:p>
                      <a:pPr lvl="0" algn="l">
                        <a:buNone/>
                      </a:pPr>
                      <a:r>
                        <a:rPr lang="en-US" sz="2600" b="0" u="none" strike="noStrike" dirty="0">
                          <a:effectLst/>
                        </a:rPr>
                        <a:t>DPSCD App/Exam School</a:t>
                      </a:r>
                      <a:endParaRPr lang="en-US" dirty="0"/>
                    </a:p>
                  </a:txBody>
                  <a:tcPr marL="22864" marR="22864" marT="22864" marB="0" anchor="b">
                    <a:noFill/>
                  </a:tcPr>
                </a:tc>
                <a:tc>
                  <a:txBody>
                    <a:bodyPr/>
                    <a:lstStyle/>
                    <a:p>
                      <a:pPr algn="ctr" fontAlgn="b"/>
                      <a:r>
                        <a:rPr lang="en-US" sz="2600" u="none" strike="noStrike" dirty="0">
                          <a:effectLst/>
                        </a:rPr>
                        <a:t>287</a:t>
                      </a:r>
                      <a:endParaRPr lang="en-US" sz="2600" b="0" i="0" u="none" strike="noStrike" dirty="0">
                        <a:solidFill>
                          <a:srgbClr val="000000"/>
                        </a:solidFill>
                        <a:effectLst/>
                        <a:latin typeface="Calibri" panose="020F0502020204030204" pitchFamily="34" charset="0"/>
                      </a:endParaRPr>
                    </a:p>
                  </a:txBody>
                  <a:tcPr marL="22864" marR="22864" marT="22864" marB="0" anchor="b">
                    <a:noFill/>
                  </a:tcPr>
                </a:tc>
                <a:tc>
                  <a:txBody>
                    <a:bodyPr/>
                    <a:lstStyle/>
                    <a:p>
                      <a:pPr algn="ctr" fontAlgn="b"/>
                      <a:r>
                        <a:rPr lang="en-US" sz="2600" u="none" strike="noStrike" dirty="0">
                          <a:effectLst/>
                        </a:rPr>
                        <a:t>0.10</a:t>
                      </a:r>
                      <a:endParaRPr lang="en-US" sz="2600" b="0" i="0" u="none" strike="noStrike" dirty="0">
                        <a:solidFill>
                          <a:srgbClr val="000000"/>
                        </a:solidFill>
                        <a:effectLst/>
                        <a:latin typeface="Calibri" panose="020F0502020204030204" pitchFamily="34" charset="0"/>
                      </a:endParaRPr>
                    </a:p>
                  </a:txBody>
                  <a:tcPr marL="22864" marR="22864" marT="22864" marB="0" anchor="b">
                    <a:noFill/>
                  </a:tcPr>
                </a:tc>
                <a:tc>
                  <a:txBody>
                    <a:bodyPr/>
                    <a:lstStyle/>
                    <a:p>
                      <a:pPr algn="ctr" fontAlgn="b"/>
                      <a:r>
                        <a:rPr lang="en-US" sz="2600" u="none" strike="noStrike" dirty="0">
                          <a:effectLst/>
                        </a:rPr>
                        <a:t>0.06</a:t>
                      </a:r>
                      <a:endParaRPr lang="en-US" sz="2600" b="0" i="0" u="none" strike="noStrike" dirty="0">
                        <a:solidFill>
                          <a:srgbClr val="000000"/>
                        </a:solidFill>
                        <a:effectLst/>
                        <a:latin typeface="Calibri" panose="020F0502020204030204" pitchFamily="34" charset="0"/>
                      </a:endParaRPr>
                    </a:p>
                  </a:txBody>
                  <a:tcPr marL="22864" marR="22864" marT="22864" marB="0" anchor="b">
                    <a:noFill/>
                  </a:tcPr>
                </a:tc>
                <a:tc>
                  <a:txBody>
                    <a:bodyPr/>
                    <a:lstStyle/>
                    <a:p>
                      <a:pPr algn="ctr" fontAlgn="b"/>
                      <a:r>
                        <a:rPr lang="en-US" sz="2600" u="none" strike="noStrike" dirty="0">
                          <a:effectLst/>
                        </a:rPr>
                        <a:t>0.00</a:t>
                      </a:r>
                      <a:endParaRPr lang="en-US" sz="2600" b="0" i="0" u="none" strike="noStrike" dirty="0">
                        <a:solidFill>
                          <a:srgbClr val="000000"/>
                        </a:solidFill>
                        <a:effectLst/>
                        <a:latin typeface="Calibri" panose="020F0502020204030204" pitchFamily="34" charset="0"/>
                      </a:endParaRPr>
                    </a:p>
                  </a:txBody>
                  <a:tcPr marL="22864" marR="22864" marT="22864" marB="0" anchor="b">
                    <a:noFill/>
                  </a:tcPr>
                </a:tc>
                <a:tc>
                  <a:txBody>
                    <a:bodyPr/>
                    <a:lstStyle/>
                    <a:p>
                      <a:pPr algn="ctr" fontAlgn="b"/>
                      <a:r>
                        <a:rPr lang="en-US" sz="2600" u="none" strike="noStrike" dirty="0">
                          <a:effectLst/>
                        </a:rPr>
                        <a:t>0.38</a:t>
                      </a:r>
                      <a:endParaRPr lang="en-US" sz="2600" b="0" i="0" u="none" strike="noStrike" dirty="0">
                        <a:solidFill>
                          <a:srgbClr val="000000"/>
                        </a:solidFill>
                        <a:effectLst/>
                        <a:latin typeface="Calibri" panose="020F0502020204030204" pitchFamily="34" charset="0"/>
                      </a:endParaRPr>
                    </a:p>
                  </a:txBody>
                  <a:tcPr marL="22864" marR="22864" marT="22864" marB="0" anchor="b">
                    <a:noFill/>
                  </a:tcPr>
                </a:tc>
                <a:extLst>
                  <a:ext uri="{0D108BD9-81ED-4DB2-BD59-A6C34878D82A}">
                    <a16:rowId xmlns:a16="http://schemas.microsoft.com/office/drawing/2014/main" val="363302445"/>
                  </a:ext>
                </a:extLst>
              </a:tr>
              <a:tr h="457279">
                <a:tc>
                  <a:txBody>
                    <a:bodyPr/>
                    <a:lstStyle/>
                    <a:p>
                      <a:pPr lvl="0" algn="l">
                        <a:buNone/>
                      </a:pPr>
                      <a:r>
                        <a:rPr lang="en-US" sz="2600" b="0" u="none" strike="noStrike" dirty="0">
                          <a:effectLst/>
                        </a:rPr>
                        <a:t>Detroit Charter</a:t>
                      </a:r>
                      <a:endParaRPr lang="en-US" dirty="0"/>
                    </a:p>
                  </a:txBody>
                  <a:tcPr marL="22864" marR="22864" marT="22864" marB="0" anchor="b">
                    <a:noFill/>
                  </a:tcPr>
                </a:tc>
                <a:tc>
                  <a:txBody>
                    <a:bodyPr/>
                    <a:lstStyle/>
                    <a:p>
                      <a:pPr algn="ctr" fontAlgn="b"/>
                      <a:r>
                        <a:rPr lang="en-US" sz="2600" u="none" strike="noStrike" dirty="0">
                          <a:effectLst/>
                        </a:rPr>
                        <a:t>287</a:t>
                      </a:r>
                      <a:endParaRPr lang="en-US" sz="2600" b="0" i="0" u="none" strike="noStrike" dirty="0">
                        <a:solidFill>
                          <a:srgbClr val="000000"/>
                        </a:solidFill>
                        <a:effectLst/>
                        <a:latin typeface="Calibri" panose="020F0502020204030204" pitchFamily="34" charset="0"/>
                      </a:endParaRPr>
                    </a:p>
                  </a:txBody>
                  <a:tcPr marL="22864" marR="22864" marT="22864" marB="0" anchor="b">
                    <a:noFill/>
                  </a:tcPr>
                </a:tc>
                <a:tc>
                  <a:txBody>
                    <a:bodyPr/>
                    <a:lstStyle/>
                    <a:p>
                      <a:pPr algn="ctr" fontAlgn="b"/>
                      <a:r>
                        <a:rPr lang="en-US" sz="2600" u="none" strike="noStrike" dirty="0">
                          <a:effectLst/>
                        </a:rPr>
                        <a:t>0.34</a:t>
                      </a:r>
                      <a:endParaRPr lang="en-US" sz="2600" b="0" i="0" u="none" strike="noStrike" dirty="0">
                        <a:solidFill>
                          <a:srgbClr val="000000"/>
                        </a:solidFill>
                        <a:effectLst/>
                        <a:latin typeface="Calibri" panose="020F0502020204030204" pitchFamily="34" charset="0"/>
                      </a:endParaRPr>
                    </a:p>
                  </a:txBody>
                  <a:tcPr marL="22864" marR="22864" marT="22864" marB="0" anchor="b">
                    <a:noFill/>
                  </a:tcPr>
                </a:tc>
                <a:tc>
                  <a:txBody>
                    <a:bodyPr/>
                    <a:lstStyle/>
                    <a:p>
                      <a:pPr algn="ctr" fontAlgn="b"/>
                      <a:r>
                        <a:rPr lang="en-US" sz="2600" u="none" strike="noStrike" dirty="0">
                          <a:effectLst/>
                        </a:rPr>
                        <a:t>0.09</a:t>
                      </a:r>
                      <a:endParaRPr lang="en-US" sz="2600" b="0" i="0" u="none" strike="noStrike" dirty="0">
                        <a:solidFill>
                          <a:srgbClr val="000000"/>
                        </a:solidFill>
                        <a:effectLst/>
                        <a:latin typeface="Calibri" panose="020F0502020204030204" pitchFamily="34" charset="0"/>
                      </a:endParaRPr>
                    </a:p>
                  </a:txBody>
                  <a:tcPr marL="22864" marR="22864" marT="22864" marB="0" anchor="b">
                    <a:noFill/>
                  </a:tcPr>
                </a:tc>
                <a:tc>
                  <a:txBody>
                    <a:bodyPr/>
                    <a:lstStyle/>
                    <a:p>
                      <a:pPr algn="ctr" fontAlgn="b"/>
                      <a:r>
                        <a:rPr lang="en-US" sz="2600" u="none" strike="noStrike" dirty="0">
                          <a:effectLst/>
                        </a:rPr>
                        <a:t>0.15</a:t>
                      </a:r>
                      <a:endParaRPr lang="en-US" sz="2600" b="0" i="0" u="none" strike="noStrike" dirty="0">
                        <a:solidFill>
                          <a:srgbClr val="000000"/>
                        </a:solidFill>
                        <a:effectLst/>
                        <a:latin typeface="Calibri" panose="020F0502020204030204" pitchFamily="34" charset="0"/>
                      </a:endParaRPr>
                    </a:p>
                  </a:txBody>
                  <a:tcPr marL="22864" marR="22864" marT="22864" marB="0" anchor="b">
                    <a:noFill/>
                  </a:tcPr>
                </a:tc>
                <a:tc>
                  <a:txBody>
                    <a:bodyPr/>
                    <a:lstStyle/>
                    <a:p>
                      <a:pPr algn="ctr" fontAlgn="b"/>
                      <a:r>
                        <a:rPr lang="en-US" sz="2600" u="none" strike="noStrike" dirty="0">
                          <a:effectLst/>
                        </a:rPr>
                        <a:t>0.75</a:t>
                      </a:r>
                      <a:endParaRPr lang="en-US" sz="2600" b="0" i="0" u="none" strike="noStrike" dirty="0">
                        <a:solidFill>
                          <a:srgbClr val="000000"/>
                        </a:solidFill>
                        <a:effectLst/>
                        <a:latin typeface="Calibri" panose="020F0502020204030204" pitchFamily="34" charset="0"/>
                      </a:endParaRPr>
                    </a:p>
                  </a:txBody>
                  <a:tcPr marL="22864" marR="22864" marT="22864" marB="0" anchor="b">
                    <a:noFill/>
                  </a:tcPr>
                </a:tc>
                <a:extLst>
                  <a:ext uri="{0D108BD9-81ED-4DB2-BD59-A6C34878D82A}">
                    <a16:rowId xmlns:a16="http://schemas.microsoft.com/office/drawing/2014/main" val="1370815731"/>
                  </a:ext>
                </a:extLst>
              </a:tr>
              <a:tr h="457279">
                <a:tc>
                  <a:txBody>
                    <a:bodyPr/>
                    <a:lstStyle/>
                    <a:p>
                      <a:pPr lvl="0" algn="l">
                        <a:buNone/>
                      </a:pPr>
                      <a:r>
                        <a:rPr lang="en-US" sz="2600" b="0" u="none" strike="noStrike" dirty="0">
                          <a:effectLst/>
                        </a:rPr>
                        <a:t>Suburban Charter</a:t>
                      </a:r>
                      <a:endParaRPr lang="en-US" dirty="0"/>
                    </a:p>
                  </a:txBody>
                  <a:tcPr marL="22864" marR="22864" marT="22864" marB="0" anchor="b">
                    <a:noFill/>
                  </a:tcPr>
                </a:tc>
                <a:tc>
                  <a:txBody>
                    <a:bodyPr/>
                    <a:lstStyle/>
                    <a:p>
                      <a:pPr lvl="0" algn="ctr">
                        <a:buNone/>
                      </a:pPr>
                      <a:r>
                        <a:rPr lang="en-US" sz="2600" u="none" strike="noStrike" dirty="0">
                          <a:effectLst/>
                        </a:rPr>
                        <a:t>287</a:t>
                      </a:r>
                      <a:endParaRPr lang="en-US" sz="2600" b="0" i="0" u="none" strike="noStrike" dirty="0">
                        <a:solidFill>
                          <a:srgbClr val="000000"/>
                        </a:solidFill>
                        <a:effectLst/>
                        <a:latin typeface="Calibri"/>
                      </a:endParaRPr>
                    </a:p>
                  </a:txBody>
                  <a:tcPr marL="22864" marR="22864" marT="22864" marB="0" anchor="b">
                    <a:noFill/>
                  </a:tcPr>
                </a:tc>
                <a:tc>
                  <a:txBody>
                    <a:bodyPr/>
                    <a:lstStyle/>
                    <a:p>
                      <a:pPr lvl="0" algn="ctr">
                        <a:buNone/>
                      </a:pPr>
                      <a:r>
                        <a:rPr lang="en-US" sz="2600" u="none" strike="noStrike" dirty="0">
                          <a:effectLst/>
                        </a:rPr>
                        <a:t>0.17</a:t>
                      </a:r>
                      <a:endParaRPr lang="en-US" sz="2600" b="0" i="0" u="none" strike="noStrike" dirty="0">
                        <a:solidFill>
                          <a:srgbClr val="000000"/>
                        </a:solidFill>
                        <a:effectLst/>
                        <a:latin typeface="Calibri"/>
                      </a:endParaRPr>
                    </a:p>
                  </a:txBody>
                  <a:tcPr marL="22864" marR="22864" marT="22864" marB="0" anchor="b">
                    <a:noFill/>
                  </a:tcPr>
                </a:tc>
                <a:tc>
                  <a:txBody>
                    <a:bodyPr/>
                    <a:lstStyle/>
                    <a:p>
                      <a:pPr lvl="0" algn="ctr">
                        <a:buNone/>
                      </a:pPr>
                      <a:r>
                        <a:rPr lang="en-US" sz="2600" u="none" strike="noStrike" dirty="0">
                          <a:effectLst/>
                        </a:rPr>
                        <a:t>0.08</a:t>
                      </a:r>
                      <a:endParaRPr lang="en-US" sz="2600" b="0" i="0" u="none" strike="noStrike" dirty="0">
                        <a:solidFill>
                          <a:srgbClr val="000000"/>
                        </a:solidFill>
                        <a:effectLst/>
                        <a:latin typeface="Calibri"/>
                      </a:endParaRPr>
                    </a:p>
                  </a:txBody>
                  <a:tcPr marL="22864" marR="22864" marT="22864" marB="0" anchor="b">
                    <a:noFill/>
                  </a:tcPr>
                </a:tc>
                <a:tc>
                  <a:txBody>
                    <a:bodyPr/>
                    <a:lstStyle/>
                    <a:p>
                      <a:pPr lvl="0" algn="ctr">
                        <a:buNone/>
                      </a:pPr>
                      <a:r>
                        <a:rPr lang="en-US" sz="2600" u="none" strike="noStrike" dirty="0">
                          <a:effectLst/>
                        </a:rPr>
                        <a:t>0.00</a:t>
                      </a:r>
                      <a:endParaRPr lang="en-US" sz="2600" b="0" i="0" u="none" strike="noStrike" dirty="0">
                        <a:solidFill>
                          <a:srgbClr val="000000"/>
                        </a:solidFill>
                        <a:effectLst/>
                        <a:latin typeface="Calibri"/>
                      </a:endParaRPr>
                    </a:p>
                  </a:txBody>
                  <a:tcPr marL="22864" marR="22864" marT="22864" marB="0" anchor="b">
                    <a:noFill/>
                  </a:tcPr>
                </a:tc>
                <a:tc>
                  <a:txBody>
                    <a:bodyPr/>
                    <a:lstStyle/>
                    <a:p>
                      <a:pPr lvl="0" algn="ctr">
                        <a:buNone/>
                      </a:pPr>
                      <a:r>
                        <a:rPr lang="en-US" sz="2600" u="none" strike="noStrike" dirty="0">
                          <a:effectLst/>
                        </a:rPr>
                        <a:t>0.33</a:t>
                      </a:r>
                      <a:endParaRPr lang="en-US" sz="2600" b="0" i="0" u="none" strike="noStrike" dirty="0">
                        <a:solidFill>
                          <a:srgbClr val="000000"/>
                        </a:solidFill>
                        <a:effectLst/>
                        <a:latin typeface="Calibri"/>
                      </a:endParaRPr>
                    </a:p>
                  </a:txBody>
                  <a:tcPr marL="22864" marR="22864" marT="22864" marB="0" anchor="b">
                    <a:noFill/>
                  </a:tcPr>
                </a:tc>
                <a:extLst>
                  <a:ext uri="{0D108BD9-81ED-4DB2-BD59-A6C34878D82A}">
                    <a16:rowId xmlns:a16="http://schemas.microsoft.com/office/drawing/2014/main" val="2744966310"/>
                  </a:ext>
                </a:extLst>
              </a:tr>
              <a:tr h="457279">
                <a:tc>
                  <a:txBody>
                    <a:bodyPr/>
                    <a:lstStyle/>
                    <a:p>
                      <a:pPr lvl="0" algn="l">
                        <a:buNone/>
                      </a:pPr>
                      <a:r>
                        <a:rPr lang="en-US" sz="2600" b="0" u="none" strike="noStrike" dirty="0">
                          <a:effectLst/>
                        </a:rPr>
                        <a:t>Transportation Offered</a:t>
                      </a:r>
                    </a:p>
                  </a:txBody>
                  <a:tcPr marL="22864" marR="22864" marT="22864" marB="0" anchor="b">
                    <a:noFill/>
                  </a:tcPr>
                </a:tc>
                <a:tc>
                  <a:txBody>
                    <a:bodyPr/>
                    <a:lstStyle/>
                    <a:p>
                      <a:pPr lvl="0" algn="ctr">
                        <a:buNone/>
                      </a:pPr>
                      <a:r>
                        <a:rPr lang="en-US" sz="2600" u="none" strike="noStrike" dirty="0">
                          <a:effectLst/>
                        </a:rPr>
                        <a:t>287</a:t>
                      </a:r>
                      <a:endParaRPr lang="en-US" sz="2600" b="0" i="0" u="none" strike="noStrike" dirty="0">
                        <a:solidFill>
                          <a:srgbClr val="000000"/>
                        </a:solidFill>
                        <a:effectLst/>
                        <a:latin typeface="Calibri"/>
                      </a:endParaRPr>
                    </a:p>
                  </a:txBody>
                  <a:tcPr marL="22864" marR="22864" marT="22864" marB="0" anchor="b">
                    <a:noFill/>
                  </a:tcPr>
                </a:tc>
                <a:tc>
                  <a:txBody>
                    <a:bodyPr/>
                    <a:lstStyle/>
                    <a:p>
                      <a:pPr lvl="0" algn="ctr">
                        <a:buNone/>
                      </a:pPr>
                      <a:r>
                        <a:rPr lang="en-US" sz="2600" u="none" strike="noStrike" dirty="0">
                          <a:effectLst/>
                        </a:rPr>
                        <a:t>0.49</a:t>
                      </a:r>
                      <a:endParaRPr lang="en-US" sz="2600" b="0" i="0" u="none" strike="noStrike" dirty="0">
                        <a:solidFill>
                          <a:srgbClr val="000000"/>
                        </a:solidFill>
                        <a:effectLst/>
                        <a:latin typeface="Calibri"/>
                      </a:endParaRPr>
                    </a:p>
                  </a:txBody>
                  <a:tcPr marL="22864" marR="22864" marT="22864" marB="0" anchor="b">
                    <a:noFill/>
                  </a:tcPr>
                </a:tc>
                <a:tc>
                  <a:txBody>
                    <a:bodyPr/>
                    <a:lstStyle/>
                    <a:p>
                      <a:pPr lvl="0" algn="ctr">
                        <a:buNone/>
                      </a:pPr>
                      <a:r>
                        <a:rPr lang="en-US" sz="2600" u="none" strike="noStrike" dirty="0">
                          <a:effectLst/>
                        </a:rPr>
                        <a:t>0.09</a:t>
                      </a:r>
                      <a:endParaRPr lang="en-US" sz="2600" b="0" i="0" u="none" strike="noStrike" dirty="0">
                        <a:solidFill>
                          <a:srgbClr val="000000"/>
                        </a:solidFill>
                        <a:effectLst/>
                        <a:latin typeface="Calibri"/>
                      </a:endParaRPr>
                    </a:p>
                  </a:txBody>
                  <a:tcPr marL="22864" marR="22864" marT="22864" marB="0" anchor="b">
                    <a:noFill/>
                  </a:tcPr>
                </a:tc>
                <a:tc>
                  <a:txBody>
                    <a:bodyPr/>
                    <a:lstStyle/>
                    <a:p>
                      <a:pPr lvl="0" algn="ctr">
                        <a:buNone/>
                      </a:pPr>
                      <a:r>
                        <a:rPr lang="en-US" sz="2600" u="none" strike="noStrike" dirty="0">
                          <a:effectLst/>
                        </a:rPr>
                        <a:t>0.18</a:t>
                      </a:r>
                      <a:endParaRPr lang="en-US" sz="2600" b="0" i="0" u="none" strike="noStrike" dirty="0">
                        <a:solidFill>
                          <a:srgbClr val="000000"/>
                        </a:solidFill>
                        <a:effectLst/>
                        <a:latin typeface="Calibri"/>
                      </a:endParaRPr>
                    </a:p>
                  </a:txBody>
                  <a:tcPr marL="22864" marR="22864" marT="22864" marB="0" anchor="b">
                    <a:noFill/>
                  </a:tcPr>
                </a:tc>
                <a:tc>
                  <a:txBody>
                    <a:bodyPr/>
                    <a:lstStyle/>
                    <a:p>
                      <a:pPr lvl="0" algn="ctr">
                        <a:buNone/>
                      </a:pPr>
                      <a:r>
                        <a:rPr lang="en-US" sz="2600" u="none" strike="noStrike" dirty="0">
                          <a:effectLst/>
                        </a:rPr>
                        <a:t>0.80</a:t>
                      </a:r>
                      <a:endParaRPr lang="en-US" sz="2600" b="0" i="0" u="none" strike="noStrike" dirty="0">
                        <a:solidFill>
                          <a:srgbClr val="000000"/>
                        </a:solidFill>
                        <a:effectLst/>
                        <a:latin typeface="Calibri"/>
                      </a:endParaRPr>
                    </a:p>
                  </a:txBody>
                  <a:tcPr marL="22864" marR="22864" marT="22864" marB="0" anchor="b">
                    <a:noFill/>
                  </a:tcPr>
                </a:tc>
                <a:extLst>
                  <a:ext uri="{0D108BD9-81ED-4DB2-BD59-A6C34878D82A}">
                    <a16:rowId xmlns:a16="http://schemas.microsoft.com/office/drawing/2014/main" val="1698628591"/>
                  </a:ext>
                </a:extLst>
              </a:tr>
              <a:tr h="457279">
                <a:tc>
                  <a:txBody>
                    <a:bodyPr/>
                    <a:lstStyle/>
                    <a:p>
                      <a:pPr lvl="0" algn="l">
                        <a:buNone/>
                      </a:pPr>
                      <a:r>
                        <a:rPr lang="en-US" sz="2600" b="0" u="none" strike="noStrike" dirty="0">
                          <a:effectLst/>
                        </a:rPr>
                        <a:t>Transportation Eligible</a:t>
                      </a:r>
                      <a:endParaRPr lang="en-US" sz="2600" b="0" i="0" u="none" strike="noStrike" dirty="0">
                        <a:solidFill>
                          <a:srgbClr val="000000"/>
                        </a:solidFill>
                        <a:effectLst/>
                        <a:latin typeface="Calibri"/>
                      </a:endParaRPr>
                    </a:p>
                  </a:txBody>
                  <a:tcPr marL="22864" marR="22864" marT="22864" marB="0" anchor="b">
                    <a:lnB w="12700">
                      <a:solidFill>
                        <a:schemeClr val="tx1"/>
                      </a:solidFill>
                    </a:lnB>
                    <a:noFill/>
                  </a:tcPr>
                </a:tc>
                <a:tc>
                  <a:txBody>
                    <a:bodyPr/>
                    <a:lstStyle/>
                    <a:p>
                      <a:pPr lvl="0" algn="ctr">
                        <a:buNone/>
                      </a:pPr>
                      <a:r>
                        <a:rPr lang="en-US" sz="2600" u="none" strike="noStrike" dirty="0">
                          <a:effectLst/>
                        </a:rPr>
                        <a:t>287</a:t>
                      </a:r>
                      <a:endParaRPr lang="en-US" sz="2600" b="0" i="0" u="none" strike="noStrike" dirty="0">
                        <a:solidFill>
                          <a:srgbClr val="000000"/>
                        </a:solidFill>
                        <a:effectLst/>
                        <a:latin typeface="Calibri"/>
                      </a:endParaRPr>
                    </a:p>
                  </a:txBody>
                  <a:tcPr marL="22864" marR="22864" marT="22864" marB="0" anchor="b">
                    <a:lnB w="12700">
                      <a:solidFill>
                        <a:schemeClr val="tx1"/>
                      </a:solidFill>
                    </a:lnB>
                    <a:noFill/>
                  </a:tcPr>
                </a:tc>
                <a:tc>
                  <a:txBody>
                    <a:bodyPr/>
                    <a:lstStyle/>
                    <a:p>
                      <a:pPr lvl="0" algn="ctr">
                        <a:buNone/>
                      </a:pPr>
                      <a:r>
                        <a:rPr lang="en-US" sz="2600" u="none" strike="noStrike" dirty="0">
                          <a:effectLst/>
                        </a:rPr>
                        <a:t>0.10</a:t>
                      </a:r>
                      <a:endParaRPr lang="en-US" sz="2600" b="0" i="0" u="none" strike="noStrike" dirty="0">
                        <a:solidFill>
                          <a:srgbClr val="000000"/>
                        </a:solidFill>
                        <a:effectLst/>
                        <a:latin typeface="Calibri"/>
                      </a:endParaRPr>
                    </a:p>
                  </a:txBody>
                  <a:tcPr marL="22864" marR="22864" marT="22864" marB="0" anchor="b">
                    <a:lnB w="12700">
                      <a:solidFill>
                        <a:schemeClr val="tx1"/>
                      </a:solidFill>
                    </a:lnB>
                    <a:noFill/>
                  </a:tcPr>
                </a:tc>
                <a:tc>
                  <a:txBody>
                    <a:bodyPr/>
                    <a:lstStyle/>
                    <a:p>
                      <a:pPr lvl="0" algn="ctr">
                        <a:buNone/>
                      </a:pPr>
                      <a:r>
                        <a:rPr lang="en-US" sz="2600" u="none" strike="noStrike" dirty="0">
                          <a:effectLst/>
                        </a:rPr>
                        <a:t>0.05</a:t>
                      </a:r>
                      <a:endParaRPr lang="en-US" sz="2600" b="0" i="0" u="none" strike="noStrike" dirty="0">
                        <a:solidFill>
                          <a:srgbClr val="000000"/>
                        </a:solidFill>
                        <a:effectLst/>
                        <a:latin typeface="Calibri"/>
                      </a:endParaRPr>
                    </a:p>
                  </a:txBody>
                  <a:tcPr marL="22864" marR="22864" marT="22864" marB="0" anchor="b">
                    <a:lnB w="12700">
                      <a:solidFill>
                        <a:schemeClr val="tx1"/>
                      </a:solidFill>
                    </a:lnB>
                    <a:noFill/>
                  </a:tcPr>
                </a:tc>
                <a:tc>
                  <a:txBody>
                    <a:bodyPr/>
                    <a:lstStyle/>
                    <a:p>
                      <a:pPr lvl="0" algn="ctr">
                        <a:buNone/>
                      </a:pPr>
                      <a:r>
                        <a:rPr lang="en-US" sz="2600" u="none" strike="noStrike" dirty="0">
                          <a:effectLst/>
                        </a:rPr>
                        <a:t>0.00</a:t>
                      </a:r>
                      <a:endParaRPr lang="en-US" sz="2600" b="0" i="0" u="none" strike="noStrike" dirty="0">
                        <a:solidFill>
                          <a:srgbClr val="000000"/>
                        </a:solidFill>
                        <a:effectLst/>
                        <a:latin typeface="Calibri"/>
                      </a:endParaRPr>
                    </a:p>
                  </a:txBody>
                  <a:tcPr marL="22864" marR="22864" marT="22864" marB="0" anchor="b">
                    <a:lnB w="12700">
                      <a:solidFill>
                        <a:schemeClr val="tx1"/>
                      </a:solidFill>
                    </a:lnB>
                    <a:noFill/>
                  </a:tcPr>
                </a:tc>
                <a:tc>
                  <a:txBody>
                    <a:bodyPr/>
                    <a:lstStyle/>
                    <a:p>
                      <a:pPr lvl="0" algn="ctr">
                        <a:buNone/>
                      </a:pPr>
                      <a:r>
                        <a:rPr lang="en-US" sz="2600" u="none" strike="noStrike" dirty="0">
                          <a:effectLst/>
                        </a:rPr>
                        <a:t>0.50</a:t>
                      </a:r>
                      <a:endParaRPr lang="en-US" sz="2600" b="0" i="0" u="none" strike="noStrike" dirty="0">
                        <a:solidFill>
                          <a:srgbClr val="000000"/>
                        </a:solidFill>
                        <a:effectLst/>
                        <a:latin typeface="Calibri"/>
                      </a:endParaRPr>
                    </a:p>
                  </a:txBody>
                  <a:tcPr marL="22864" marR="22864" marT="22864" marB="0" anchor="b">
                    <a:lnB w="12700">
                      <a:solidFill>
                        <a:schemeClr val="tx1"/>
                      </a:solidFill>
                    </a:lnB>
                    <a:noFill/>
                  </a:tcPr>
                </a:tc>
                <a:extLst>
                  <a:ext uri="{0D108BD9-81ED-4DB2-BD59-A6C34878D82A}">
                    <a16:rowId xmlns:a16="http://schemas.microsoft.com/office/drawing/2014/main" val="254996139"/>
                  </a:ext>
                </a:extLst>
              </a:tr>
            </a:tbl>
          </a:graphicData>
        </a:graphic>
      </p:graphicFrame>
    </p:spTree>
    <p:extLst>
      <p:ext uri="{BB962C8B-B14F-4D97-AF65-F5344CB8AC3E}">
        <p14:creationId xmlns:p14="http://schemas.microsoft.com/office/powerpoint/2010/main" val="2431521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9CCAE-B712-C50E-271A-005195FBF447}"/>
              </a:ext>
            </a:extLst>
          </p:cNvPr>
          <p:cNvSpPr>
            <a:spLocks noGrp="1"/>
          </p:cNvSpPr>
          <p:nvPr>
            <p:ph type="title"/>
          </p:nvPr>
        </p:nvSpPr>
        <p:spPr/>
        <p:txBody>
          <a:bodyPr/>
          <a:lstStyle/>
          <a:p>
            <a:r>
              <a:rPr lang="en-US">
                <a:latin typeface="Source Sans Pro"/>
                <a:ea typeface="Source Sans Pro"/>
              </a:rPr>
              <a:t>Model (part 1)</a:t>
            </a:r>
            <a:endParaRPr lang="en-US"/>
          </a:p>
        </p:txBody>
      </p:sp>
      <p:sp>
        <p:nvSpPr>
          <p:cNvPr id="3" name="Content Placeholder 2">
            <a:extLst>
              <a:ext uri="{FF2B5EF4-FFF2-40B4-BE49-F238E27FC236}">
                <a16:creationId xmlns:a16="http://schemas.microsoft.com/office/drawing/2014/main" id="{592D6120-B72C-9EC2-0B43-0F9A572BB6A9}"/>
              </a:ext>
            </a:extLst>
          </p:cNvPr>
          <p:cNvSpPr>
            <a:spLocks noGrp="1"/>
          </p:cNvSpPr>
          <p:nvPr>
            <p:ph idx="1"/>
          </p:nvPr>
        </p:nvSpPr>
        <p:spPr>
          <a:xfrm>
            <a:off x="1427673" y="1351171"/>
            <a:ext cx="4923675" cy="900773"/>
          </a:xfrm>
        </p:spPr>
        <p:txBody>
          <a:bodyPr vert="horz" lIns="91440" tIns="45720" rIns="91440" bIns="45720" rtlCol="0" anchor="t">
            <a:noAutofit/>
          </a:bodyPr>
          <a:lstStyle/>
          <a:p>
            <a:pPr marL="0" indent="0">
              <a:buNone/>
            </a:pPr>
            <a:br>
              <a:rPr lang="en-US" sz="6600" b="0" dirty="0"/>
            </a:br>
            <a:r>
              <a:rPr lang="en-US" sz="6600" b="0" dirty="0" err="1">
                <a:latin typeface="Source Sans Pro Semibold"/>
                <a:ea typeface="Source Sans Pro Semibold"/>
              </a:rPr>
              <a:t>Pr</a:t>
            </a:r>
            <a:r>
              <a:rPr lang="en-US" sz="6600" b="0" dirty="0">
                <a:latin typeface="Source Sans Pro Semibold"/>
                <a:ea typeface="Source Sans Pro Semibold"/>
              </a:rPr>
              <a:t>(</a:t>
            </a:r>
            <a:r>
              <a:rPr lang="en-US" sz="6600" b="0" i="1" dirty="0" err="1">
                <a:latin typeface="Source Sans Pro Semibold"/>
                <a:ea typeface="Source Sans Pro Semibold"/>
              </a:rPr>
              <a:t>Y</a:t>
            </a:r>
            <a:r>
              <a:rPr lang="en-US" sz="6600" b="0" i="1" baseline="-25000" dirty="0" err="1">
                <a:latin typeface="Source Sans Pro Semibold"/>
                <a:ea typeface="Source Sans Pro Semibold"/>
              </a:rPr>
              <a:t>ik</a:t>
            </a:r>
            <a:r>
              <a:rPr lang="en-US" sz="6600" b="0" dirty="0">
                <a:latin typeface="Source Sans Pro Semibold"/>
                <a:ea typeface="Source Sans Pro Semibold"/>
              </a:rPr>
              <a:t> = </a:t>
            </a:r>
            <a:r>
              <a:rPr lang="en-US" sz="6600" b="0" i="1" dirty="0">
                <a:latin typeface="Source Sans Pro Semibold"/>
                <a:ea typeface="Source Sans Pro Semibold"/>
              </a:rPr>
              <a:t>k</a:t>
            </a:r>
            <a:r>
              <a:rPr lang="en-US" sz="6600" b="0" dirty="0">
                <a:latin typeface="Source Sans Pro Semibold"/>
                <a:ea typeface="Source Sans Pro Semibold"/>
              </a:rPr>
              <a:t>)   =</a:t>
            </a:r>
            <a:endParaRPr lang="en-US" sz="6600" b="0" dirty="0"/>
          </a:p>
        </p:txBody>
      </p:sp>
      <p:sp>
        <p:nvSpPr>
          <p:cNvPr id="5" name="Content Placeholder 2">
            <a:extLst>
              <a:ext uri="{FF2B5EF4-FFF2-40B4-BE49-F238E27FC236}">
                <a16:creationId xmlns:a16="http://schemas.microsoft.com/office/drawing/2014/main" id="{E0E4E4BC-2B97-868A-64C7-1200F3D42DE7}"/>
              </a:ext>
            </a:extLst>
          </p:cNvPr>
          <p:cNvSpPr txBox="1">
            <a:spLocks/>
          </p:cNvSpPr>
          <p:nvPr/>
        </p:nvSpPr>
        <p:spPr>
          <a:xfrm>
            <a:off x="6674862" y="1778353"/>
            <a:ext cx="4247072" cy="170590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Source Sans Pro Semibold" panose="020B0503030403020204" pitchFamily="34" charset="0"/>
                <a:ea typeface="Source Sans Pro Semibold"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Source Sans Pro Semibold" panose="020B0503030403020204" pitchFamily="34" charset="0"/>
                <a:ea typeface="Source Sans Pro Semibold"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Source Sans Pro Semibold" panose="020B0503030403020204" pitchFamily="34" charset="0"/>
                <a:ea typeface="Source Sans Pro Semibold"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Source Sans Pro Semibold" panose="020B0503030403020204" pitchFamily="34" charset="0"/>
                <a:ea typeface="Source Sans Pro Semibold"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Source Sans Pro Semibold" panose="020B0503030403020204" pitchFamily="34" charset="0"/>
                <a:ea typeface="Source Sans Pro Semibold"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600" b="0" i="1" dirty="0" err="1">
                <a:latin typeface="Source Sans Pro Semibold"/>
                <a:ea typeface="Source Sans Pro Semibold"/>
              </a:rPr>
              <a:t>e</a:t>
            </a:r>
            <a:r>
              <a:rPr lang="en-US" sz="4800" b="0" i="1" baseline="30000" dirty="0" err="1">
                <a:latin typeface="Source Sans Pro Semibold"/>
                <a:ea typeface="Source Sans Pro Semibold"/>
              </a:rPr>
              <a:t>Z</a:t>
            </a:r>
            <a:r>
              <a:rPr lang="en-US" sz="3600" b="0" i="1" baseline="30000" dirty="0" err="1">
                <a:latin typeface="Source Sans Pro Semibold"/>
                <a:ea typeface="Source Sans Pro Semibold"/>
              </a:rPr>
              <a:t>ik</a:t>
            </a:r>
            <a:r>
              <a:rPr lang="en-US" sz="4800" b="0" baseline="30000" dirty="0">
                <a:latin typeface="Source Sans Pro Semibold"/>
                <a:ea typeface="Source Sans Pro Semibold"/>
              </a:rPr>
              <a:t>β</a:t>
            </a:r>
            <a:r>
              <a:rPr lang="en-US" sz="6600" b="0" dirty="0">
                <a:latin typeface="Source Sans Pro Semibold"/>
                <a:ea typeface="Source Sans Pro Semibold"/>
              </a:rPr>
              <a:t> </a:t>
            </a:r>
            <a:endParaRPr lang="en-US" sz="6600" dirty="0"/>
          </a:p>
        </p:txBody>
      </p:sp>
      <p:sp>
        <p:nvSpPr>
          <p:cNvPr id="7" name="Content Placeholder 2">
            <a:extLst>
              <a:ext uri="{FF2B5EF4-FFF2-40B4-BE49-F238E27FC236}">
                <a16:creationId xmlns:a16="http://schemas.microsoft.com/office/drawing/2014/main" id="{3FE06A8A-B824-8601-3C87-1694C446F180}"/>
              </a:ext>
            </a:extLst>
          </p:cNvPr>
          <p:cNvSpPr txBox="1">
            <a:spLocks/>
          </p:cNvSpPr>
          <p:nvPr/>
        </p:nvSpPr>
        <p:spPr>
          <a:xfrm>
            <a:off x="6602976" y="2396580"/>
            <a:ext cx="4247072" cy="170590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Source Sans Pro Semibold" panose="020B0503030403020204" pitchFamily="34" charset="0"/>
                <a:ea typeface="Source Sans Pro Semibold"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Source Sans Pro Semibold" panose="020B0503030403020204" pitchFamily="34" charset="0"/>
                <a:ea typeface="Source Sans Pro Semibold"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Source Sans Pro Semibold" panose="020B0503030403020204" pitchFamily="34" charset="0"/>
                <a:ea typeface="Source Sans Pro Semibold"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Source Sans Pro Semibold" panose="020B0503030403020204" pitchFamily="34" charset="0"/>
                <a:ea typeface="Source Sans Pro Semibold"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Source Sans Pro Semibold" panose="020B0503030403020204" pitchFamily="34" charset="0"/>
                <a:ea typeface="Source Sans Pro Semibold"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US" b="0" dirty="0"/>
            </a:br>
            <a:r>
              <a:rPr lang="en-US" sz="6600" b="0" dirty="0" err="1">
                <a:latin typeface="Source Sans Pro Semibold"/>
                <a:ea typeface="Source Sans Pro Semibold"/>
              </a:rPr>
              <a:t>Σ</a:t>
            </a:r>
            <a:r>
              <a:rPr lang="en-US" sz="4800" b="0" i="1" baseline="-25000" dirty="0" err="1">
                <a:latin typeface="Source Sans Pro Semibold"/>
                <a:ea typeface="Source Sans Pro Semibold"/>
              </a:rPr>
              <a:t>k</a:t>
            </a:r>
            <a:r>
              <a:rPr lang="en-US" sz="6600" b="0" i="1" dirty="0" err="1">
                <a:latin typeface="Source Sans Pro Semibold"/>
                <a:ea typeface="Source Sans Pro Semibold"/>
              </a:rPr>
              <a:t>e</a:t>
            </a:r>
            <a:r>
              <a:rPr lang="en-US" sz="4800" b="0" i="1" baseline="30000" dirty="0" err="1">
                <a:latin typeface="Source Sans Pro Semibold"/>
                <a:ea typeface="Source Sans Pro Semibold"/>
              </a:rPr>
              <a:t>Z</a:t>
            </a:r>
            <a:r>
              <a:rPr lang="en-US" sz="3600" b="0" i="1" baseline="30000" dirty="0" err="1">
                <a:latin typeface="Source Sans Pro Semibold"/>
                <a:ea typeface="Source Sans Pro Semibold"/>
              </a:rPr>
              <a:t>ik</a:t>
            </a:r>
            <a:r>
              <a:rPr lang="en-US" sz="4800" b="0" baseline="30000" dirty="0">
                <a:latin typeface="Source Sans Pro Semibold"/>
                <a:ea typeface="Source Sans Pro Semibold"/>
              </a:rPr>
              <a:t>β</a:t>
            </a:r>
            <a:r>
              <a:rPr lang="en-US" sz="4800" b="0" dirty="0">
                <a:latin typeface="Source Sans Pro Semibold"/>
                <a:ea typeface="Source Sans Pro Semibold"/>
              </a:rPr>
              <a:t> </a:t>
            </a:r>
          </a:p>
          <a:p>
            <a:pPr marL="0" indent="0">
              <a:buFont typeface="Arial" panose="020B0604020202020204" pitchFamily="34" charset="0"/>
              <a:buNone/>
            </a:pPr>
            <a:endParaRPr lang="en-US" b="0" dirty="0"/>
          </a:p>
        </p:txBody>
      </p:sp>
      <p:cxnSp>
        <p:nvCxnSpPr>
          <p:cNvPr id="8" name="Straight Arrow Connector 7">
            <a:extLst>
              <a:ext uri="{FF2B5EF4-FFF2-40B4-BE49-F238E27FC236}">
                <a16:creationId xmlns:a16="http://schemas.microsoft.com/office/drawing/2014/main" id="{2761F73E-BBB7-B6F7-3858-E2ABBA1EE93B}"/>
              </a:ext>
            </a:extLst>
          </p:cNvPr>
          <p:cNvCxnSpPr/>
          <p:nvPr/>
        </p:nvCxnSpPr>
        <p:spPr>
          <a:xfrm flipV="1">
            <a:off x="6099953" y="2778325"/>
            <a:ext cx="2745821" cy="16733"/>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3520EC7-27F3-FAC9-E372-1D5B615B0F72}"/>
              </a:ext>
            </a:extLst>
          </p:cNvPr>
          <p:cNvSpPr txBox="1"/>
          <p:nvPr/>
        </p:nvSpPr>
        <p:spPr>
          <a:xfrm>
            <a:off x="664461" y="4349018"/>
            <a:ext cx="10612209"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t>The probability that for a given student (</a:t>
            </a:r>
            <a:r>
              <a:rPr lang="en-US" sz="3600" i="1" dirty="0" err="1"/>
              <a:t>i</a:t>
            </a:r>
            <a:r>
              <a:rPr lang="en-US" sz="3600" i="1" dirty="0"/>
              <a:t>), </a:t>
            </a:r>
            <a:r>
              <a:rPr lang="en-US" sz="3600" dirty="0"/>
              <a:t>their chosen school (</a:t>
            </a:r>
            <a:r>
              <a:rPr lang="en-US" sz="3600" i="1" dirty="0"/>
              <a:t>Y)</a:t>
            </a:r>
            <a:r>
              <a:rPr lang="en-US" sz="3600" dirty="0"/>
              <a:t> will be choice </a:t>
            </a:r>
            <a:r>
              <a:rPr lang="en-US" sz="3600" i="1" dirty="0"/>
              <a:t>k, </a:t>
            </a:r>
            <a:r>
              <a:rPr lang="en-US" sz="3600" dirty="0"/>
              <a:t>as a function of choice characteristics (</a:t>
            </a:r>
            <a:r>
              <a:rPr lang="en-US" sz="3600" i="1" dirty="0"/>
              <a:t>Z)</a:t>
            </a:r>
            <a:r>
              <a:rPr lang="en-US" sz="3600" dirty="0"/>
              <a:t>, expressed as an odds ratio​.</a:t>
            </a:r>
          </a:p>
        </p:txBody>
      </p:sp>
    </p:spTree>
    <p:extLst>
      <p:ext uri="{BB962C8B-B14F-4D97-AF65-F5344CB8AC3E}">
        <p14:creationId xmlns:p14="http://schemas.microsoft.com/office/powerpoint/2010/main" val="3974005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9CCAE-B712-C50E-271A-005195FBF447}"/>
              </a:ext>
            </a:extLst>
          </p:cNvPr>
          <p:cNvSpPr>
            <a:spLocks noGrp="1"/>
          </p:cNvSpPr>
          <p:nvPr>
            <p:ph type="title"/>
          </p:nvPr>
        </p:nvSpPr>
        <p:spPr/>
        <p:txBody>
          <a:bodyPr/>
          <a:lstStyle/>
          <a:p>
            <a:r>
              <a:rPr lang="en-US">
                <a:latin typeface="Source Sans Pro"/>
                <a:ea typeface="Source Sans Pro"/>
              </a:rPr>
              <a:t>Model (part 2)</a:t>
            </a:r>
            <a:endParaRPr lang="en-US" b="0">
              <a:latin typeface="Source Sans Pro"/>
              <a:ea typeface="Source Sans Pro"/>
            </a:endParaRPr>
          </a:p>
        </p:txBody>
      </p:sp>
      <p:sp>
        <p:nvSpPr>
          <p:cNvPr id="3" name="Content Placeholder 2">
            <a:extLst>
              <a:ext uri="{FF2B5EF4-FFF2-40B4-BE49-F238E27FC236}">
                <a16:creationId xmlns:a16="http://schemas.microsoft.com/office/drawing/2014/main" id="{592D6120-B72C-9EC2-0B43-0F9A572BB6A9}"/>
              </a:ext>
            </a:extLst>
          </p:cNvPr>
          <p:cNvSpPr>
            <a:spLocks noGrp="1"/>
          </p:cNvSpPr>
          <p:nvPr>
            <p:ph idx="1"/>
          </p:nvPr>
        </p:nvSpPr>
        <p:spPr>
          <a:xfrm>
            <a:off x="588324" y="1802074"/>
            <a:ext cx="11602380" cy="900773"/>
          </a:xfrm>
        </p:spPr>
        <p:txBody>
          <a:bodyPr vert="horz" lIns="91440" tIns="45720" rIns="91440" bIns="45720" rtlCol="0" anchor="t">
            <a:noAutofit/>
          </a:bodyPr>
          <a:lstStyle/>
          <a:p>
            <a:pPr>
              <a:buNone/>
            </a:pPr>
            <a:r>
              <a:rPr lang="en-US" sz="4400" b="0" i="1" baseline="30000" dirty="0">
                <a:latin typeface="Source Sans Pro Semibold"/>
                <a:ea typeface="Source Sans Pro Semibold"/>
              </a:rPr>
              <a:t>Z</a:t>
            </a:r>
            <a:r>
              <a:rPr lang="en-US" sz="2000" b="0" i="1" baseline="30000" dirty="0">
                <a:latin typeface="Source Sans Pro Semibold"/>
                <a:ea typeface="Source Sans Pro Semibold"/>
              </a:rPr>
              <a:t>ik</a:t>
            </a:r>
            <a:r>
              <a:rPr lang="en-US" sz="4400" b="0" baseline="30000" dirty="0">
                <a:latin typeface="Source Sans Pro Semibold"/>
                <a:ea typeface="Source Sans Pro Semibold"/>
              </a:rPr>
              <a:t>β</a:t>
            </a:r>
            <a:r>
              <a:rPr lang="en-US" sz="4400" b="0" dirty="0">
                <a:latin typeface="Source Sans Pro Semibold"/>
                <a:ea typeface="Source Sans Pro Semibold"/>
              </a:rPr>
              <a:t> = </a:t>
            </a:r>
            <a:r>
              <a:rPr lang="en-US" sz="4400" b="0" baseline="30000" dirty="0">
                <a:latin typeface="Source Sans Pro Semibold"/>
                <a:ea typeface="Source Sans Pro Semibold"/>
              </a:rPr>
              <a:t>β</a:t>
            </a:r>
            <a:r>
              <a:rPr lang="en-US" sz="2000" b="0" baseline="30000" dirty="0">
                <a:latin typeface="Source Sans Pro Semibold"/>
                <a:ea typeface="Source Sans Pro Semibold"/>
              </a:rPr>
              <a:t>1</a:t>
            </a:r>
            <a:r>
              <a:rPr lang="en-US" sz="4400" b="0" baseline="30000" dirty="0">
                <a:latin typeface="Source Sans Pro Semibold"/>
                <a:ea typeface="Source Sans Pro Semibold"/>
              </a:rPr>
              <a:t>(School </a:t>
            </a:r>
            <a:r>
              <a:rPr lang="en-US" sz="4400" b="0" baseline="30000" err="1">
                <a:latin typeface="Source Sans Pro Semibold"/>
                <a:ea typeface="Source Sans Pro Semibold"/>
              </a:rPr>
              <a:t>Type</a:t>
            </a:r>
            <a:r>
              <a:rPr lang="en-US" sz="2000" b="0" i="1" baseline="30000" err="1">
                <a:latin typeface="Source Sans Pro Semibold"/>
                <a:ea typeface="Source Sans Pro Semibold"/>
              </a:rPr>
              <a:t>k</a:t>
            </a:r>
            <a:r>
              <a:rPr lang="en-US" sz="4400" b="0" baseline="30000" dirty="0">
                <a:latin typeface="Source Sans Pro Semibold"/>
                <a:ea typeface="Source Sans Pro Semibold"/>
              </a:rPr>
              <a:t>) + β</a:t>
            </a:r>
            <a:r>
              <a:rPr lang="en-US" sz="2000" b="0" baseline="30000" dirty="0">
                <a:latin typeface="Source Sans Pro Semibold"/>
                <a:ea typeface="Source Sans Pro Semibold"/>
              </a:rPr>
              <a:t>2</a:t>
            </a:r>
            <a:r>
              <a:rPr lang="en-US" sz="4400" b="0" baseline="30000" dirty="0">
                <a:latin typeface="Source Sans Pro Semibold"/>
                <a:ea typeface="Source Sans Pro Semibold"/>
              </a:rPr>
              <a:t>(Distance to </a:t>
            </a:r>
            <a:r>
              <a:rPr lang="en-US" sz="4400" b="0" baseline="30000" err="1">
                <a:latin typeface="Source Sans Pro Semibold"/>
                <a:ea typeface="Source Sans Pro Semibold"/>
              </a:rPr>
              <a:t>Choice</a:t>
            </a:r>
            <a:r>
              <a:rPr lang="en-US" sz="2000" b="0" i="1" baseline="30000" err="1">
                <a:latin typeface="Source Sans Pro Semibold"/>
                <a:ea typeface="Source Sans Pro Semibold"/>
              </a:rPr>
              <a:t>ik</a:t>
            </a:r>
            <a:r>
              <a:rPr lang="en-US" sz="4400" b="0" baseline="30000" dirty="0">
                <a:latin typeface="Source Sans Pro Semibold"/>
                <a:ea typeface="Source Sans Pro Semibold"/>
              </a:rPr>
              <a:t>)  + β</a:t>
            </a:r>
            <a:r>
              <a:rPr lang="en-US" sz="2000" b="0" baseline="30000" dirty="0">
                <a:latin typeface="Source Sans Pro Semibold"/>
                <a:ea typeface="Source Sans Pro Semibold"/>
              </a:rPr>
              <a:t>3</a:t>
            </a:r>
            <a:r>
              <a:rPr lang="en-US" sz="4400" b="0" baseline="30000" dirty="0">
                <a:latin typeface="Source Sans Pro Semibold"/>
                <a:ea typeface="Source Sans Pro Semibold"/>
              </a:rPr>
              <a:t>(School </a:t>
            </a:r>
            <a:r>
              <a:rPr lang="en-US" sz="4400" b="0" baseline="30000" err="1">
                <a:latin typeface="Source Sans Pro Semibold"/>
                <a:ea typeface="Source Sans Pro Semibold"/>
              </a:rPr>
              <a:t>Demographics</a:t>
            </a:r>
            <a:r>
              <a:rPr lang="en-US" sz="2000" b="0" i="1" baseline="30000" err="1">
                <a:latin typeface="Source Sans Pro Semibold"/>
                <a:ea typeface="Source Sans Pro Semibold"/>
              </a:rPr>
              <a:t>k</a:t>
            </a:r>
            <a:r>
              <a:rPr lang="en-US" sz="4400" b="0" baseline="30000" dirty="0">
                <a:latin typeface="Source Sans Pro Semibold"/>
                <a:ea typeface="Source Sans Pro Semibold"/>
              </a:rPr>
              <a:t>) +  β</a:t>
            </a:r>
            <a:r>
              <a:rPr lang="en-US" sz="2000" b="0" baseline="30000" dirty="0">
                <a:latin typeface="Source Sans Pro Semibold"/>
                <a:ea typeface="Source Sans Pro Semibold"/>
              </a:rPr>
              <a:t>3</a:t>
            </a:r>
            <a:r>
              <a:rPr lang="en-US" sz="4400" b="0" baseline="30000" dirty="0">
                <a:latin typeface="Source Sans Pro Semibold"/>
                <a:ea typeface="Source Sans Pro Semibold"/>
              </a:rPr>
              <a:t>(School </a:t>
            </a:r>
            <a:r>
              <a:rPr lang="en-US" sz="4400" b="0" baseline="30000" err="1">
                <a:latin typeface="Source Sans Pro Semibold"/>
                <a:ea typeface="Source Sans Pro Semibold"/>
              </a:rPr>
              <a:t>Transportation</a:t>
            </a:r>
            <a:r>
              <a:rPr lang="en-US" sz="2000" b="0" i="1" baseline="30000" err="1">
                <a:latin typeface="Source Sans Pro Semibold"/>
                <a:ea typeface="Source Sans Pro Semibold"/>
              </a:rPr>
              <a:t>k</a:t>
            </a:r>
            <a:r>
              <a:rPr lang="en-US" sz="4400" b="0" baseline="30000" dirty="0">
                <a:latin typeface="Source Sans Pro Semibold"/>
                <a:ea typeface="Source Sans Pro Semibold"/>
              </a:rPr>
              <a:t>) + β</a:t>
            </a:r>
            <a:r>
              <a:rPr lang="en-US" sz="2000" b="0" baseline="30000" dirty="0">
                <a:latin typeface="Source Sans Pro Semibold"/>
                <a:ea typeface="Source Sans Pro Semibold"/>
              </a:rPr>
              <a:t>4</a:t>
            </a:r>
            <a:r>
              <a:rPr lang="en-US" sz="4400" b="0" baseline="30000" dirty="0">
                <a:latin typeface="Source Sans Pro Semibold"/>
                <a:ea typeface="Source Sans Pro Semibold"/>
              </a:rPr>
              <a:t>(School </a:t>
            </a:r>
            <a:r>
              <a:rPr lang="en-US" sz="4400" b="0" baseline="30000" err="1">
                <a:latin typeface="Source Sans Pro Semibold"/>
                <a:ea typeface="Source Sans Pro Semibold"/>
              </a:rPr>
              <a:t>Quality</a:t>
            </a:r>
            <a:r>
              <a:rPr lang="en-US" sz="2000" b="0" i="1" baseline="30000" err="1">
                <a:latin typeface="Source Sans Pro Semibold"/>
                <a:ea typeface="Source Sans Pro Semibold"/>
              </a:rPr>
              <a:t>k</a:t>
            </a:r>
            <a:r>
              <a:rPr lang="en-US" sz="4400" b="0" baseline="30000" dirty="0">
                <a:latin typeface="Source Sans Pro Semibold"/>
                <a:ea typeface="Source Sans Pro Semibold"/>
              </a:rPr>
              <a:t>) µ</a:t>
            </a:r>
            <a:r>
              <a:rPr lang="en-US" sz="2000" b="0" i="1" baseline="30000" err="1">
                <a:latin typeface="Source Sans Pro Semibold"/>
                <a:ea typeface="Source Sans Pro Semibold"/>
              </a:rPr>
              <a:t>i</a:t>
            </a:r>
            <a:r>
              <a:rPr lang="en-US" sz="4400" b="0" baseline="30000" dirty="0">
                <a:latin typeface="Source Sans Pro Semibold"/>
                <a:ea typeface="Source Sans Pro Semibold"/>
              </a:rPr>
              <a:t> + </a:t>
            </a:r>
            <a:r>
              <a:rPr lang="en-US" sz="4400" b="0" baseline="30000" err="1">
                <a:latin typeface="Source Sans Pro Semibold"/>
                <a:ea typeface="Source Sans Pro Semibold"/>
              </a:rPr>
              <a:t>ε</a:t>
            </a:r>
            <a:r>
              <a:rPr lang="en-US" sz="2000" b="0" i="1" baseline="30000" err="1">
                <a:latin typeface="Source Sans Pro Semibold"/>
                <a:ea typeface="Source Sans Pro Semibold"/>
              </a:rPr>
              <a:t>ik</a:t>
            </a:r>
            <a:endParaRPr lang="en-US" sz="2000" b="0" i="1">
              <a:latin typeface="Source Sans Pro Semibold"/>
              <a:ea typeface="Source Sans Pro Semibold"/>
            </a:endParaRPr>
          </a:p>
          <a:p>
            <a:pPr marL="0" indent="0">
              <a:buNone/>
            </a:pPr>
            <a:endParaRPr lang="en-US" sz="5400" b="0" dirty="0"/>
          </a:p>
        </p:txBody>
      </p:sp>
      <p:sp>
        <p:nvSpPr>
          <p:cNvPr id="9" name="TextBox 8">
            <a:extLst>
              <a:ext uri="{FF2B5EF4-FFF2-40B4-BE49-F238E27FC236}">
                <a16:creationId xmlns:a16="http://schemas.microsoft.com/office/drawing/2014/main" id="{93520EC7-27F3-FAC9-E372-1D5B615B0F72}"/>
              </a:ext>
            </a:extLst>
          </p:cNvPr>
          <p:cNvSpPr txBox="1"/>
          <p:nvPr/>
        </p:nvSpPr>
        <p:spPr>
          <a:xfrm>
            <a:off x="934033" y="3213121"/>
            <a:ext cx="10309019"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800" dirty="0"/>
          </a:p>
          <a:p>
            <a:pPr marL="457200" indent="-457200">
              <a:buFont typeface="Arial"/>
              <a:buChar char="•"/>
            </a:pPr>
            <a:r>
              <a:rPr lang="en-US" sz="2800" i="1" dirty="0"/>
              <a:t>School type =</a:t>
            </a:r>
            <a:r>
              <a:rPr lang="en-US" sz="2800" dirty="0"/>
              <a:t> DPSCD neighborhood, DPSCD app/exam, Detroit charter, suburban charter, suburban TPS</a:t>
            </a:r>
            <a:endParaRPr lang="en-US"/>
          </a:p>
          <a:p>
            <a:pPr marL="457200" indent="-457200">
              <a:buFont typeface="Arial"/>
              <a:buChar char="•"/>
            </a:pPr>
            <a:r>
              <a:rPr lang="en-US" sz="2800" i="1" dirty="0"/>
              <a:t>Distance to choice =</a:t>
            </a:r>
            <a:r>
              <a:rPr lang="en-US" sz="2800" dirty="0"/>
              <a:t> as-crow-flies, in miles</a:t>
            </a:r>
          </a:p>
          <a:p>
            <a:pPr marL="457200" indent="-457200">
              <a:buFont typeface="Arial"/>
              <a:buChar char="•"/>
            </a:pPr>
            <a:r>
              <a:rPr lang="en-US" sz="2800" i="1" dirty="0"/>
              <a:t>School demographics =</a:t>
            </a:r>
            <a:r>
              <a:rPr lang="en-US" sz="2800" dirty="0"/>
              <a:t> racial and socioeconomic composition</a:t>
            </a:r>
          </a:p>
          <a:p>
            <a:pPr marL="457200" indent="-457200">
              <a:buFont typeface="Arial"/>
              <a:buChar char="•"/>
            </a:pPr>
            <a:r>
              <a:rPr lang="en-US" sz="2800" i="1" dirty="0"/>
              <a:t>School transportation =</a:t>
            </a:r>
            <a:r>
              <a:rPr lang="en-US" sz="2800" dirty="0"/>
              <a:t> offered, eligible , or eligible by type</a:t>
            </a:r>
          </a:p>
          <a:p>
            <a:pPr marL="457200" indent="-457200">
              <a:buFont typeface="Arial"/>
              <a:buChar char="•"/>
            </a:pPr>
            <a:r>
              <a:rPr lang="en-US" sz="2800" i="1" dirty="0"/>
              <a:t>School quality </a:t>
            </a:r>
            <a:r>
              <a:rPr lang="en-US" sz="2800" dirty="0"/>
              <a:t>= MI School Index Score (2019)</a:t>
            </a:r>
          </a:p>
          <a:p>
            <a:pPr marL="457200" indent="-457200">
              <a:buFont typeface="Arial"/>
              <a:buChar char="•"/>
            </a:pPr>
            <a:r>
              <a:rPr lang="en-US" sz="2800" i="1" dirty="0"/>
              <a:t>µ =</a:t>
            </a:r>
            <a:r>
              <a:rPr lang="en-US" sz="2800" dirty="0"/>
              <a:t> student fixed effects (allowing for within-choice-set analysis)</a:t>
            </a:r>
          </a:p>
        </p:txBody>
      </p:sp>
    </p:spTree>
    <p:extLst>
      <p:ext uri="{BB962C8B-B14F-4D97-AF65-F5344CB8AC3E}">
        <p14:creationId xmlns:p14="http://schemas.microsoft.com/office/powerpoint/2010/main" val="3640081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6C9E4-163A-857F-A066-D6673C54B022}"/>
              </a:ext>
            </a:extLst>
          </p:cNvPr>
          <p:cNvSpPr>
            <a:spLocks noGrp="1"/>
          </p:cNvSpPr>
          <p:nvPr>
            <p:ph type="title"/>
          </p:nvPr>
        </p:nvSpPr>
        <p:spPr>
          <a:xfrm>
            <a:off x="609514" y="365125"/>
            <a:ext cx="7378640" cy="1339940"/>
          </a:xfrm>
        </p:spPr>
        <p:txBody>
          <a:bodyPr>
            <a:noAutofit/>
          </a:bodyPr>
          <a:lstStyle/>
          <a:p>
            <a:r>
              <a:rPr lang="en-US" sz="3600">
                <a:latin typeface="Source Sans Pro"/>
                <a:ea typeface="Source Sans Pro"/>
              </a:rPr>
              <a:t>Methods</a:t>
            </a:r>
            <a:endParaRPr lang="en-US"/>
          </a:p>
        </p:txBody>
      </p:sp>
      <p:sp>
        <p:nvSpPr>
          <p:cNvPr id="3" name="Content Placeholder 2">
            <a:extLst>
              <a:ext uri="{FF2B5EF4-FFF2-40B4-BE49-F238E27FC236}">
                <a16:creationId xmlns:a16="http://schemas.microsoft.com/office/drawing/2014/main" id="{19BEBB6A-D029-6D25-6C40-44C3D2FC3312}"/>
              </a:ext>
            </a:extLst>
          </p:cNvPr>
          <p:cNvSpPr>
            <a:spLocks noGrp="1"/>
          </p:cNvSpPr>
          <p:nvPr>
            <p:ph idx="1"/>
          </p:nvPr>
        </p:nvSpPr>
        <p:spPr>
          <a:xfrm>
            <a:off x="838200" y="1825625"/>
            <a:ext cx="10515600" cy="4653262"/>
          </a:xfrm>
        </p:spPr>
        <p:txBody>
          <a:bodyPr vert="horz" lIns="91440" tIns="45720" rIns="91440" bIns="45720" rtlCol="0" anchor="t">
            <a:normAutofit fontScale="92500" lnSpcReduction="10000"/>
          </a:bodyPr>
          <a:lstStyle/>
          <a:p>
            <a:pPr marL="0" indent="0">
              <a:buNone/>
            </a:pPr>
            <a:r>
              <a:rPr lang="en-US" dirty="0">
                <a:latin typeface="Source Sans Pro Semibold"/>
                <a:ea typeface="Source Sans Pro Semibold"/>
              </a:rPr>
              <a:t>We complement our discrete choice model findings with qualitative data from parent interviews:</a:t>
            </a:r>
          </a:p>
          <a:p>
            <a:pPr marL="0" indent="0">
              <a:buNone/>
            </a:pPr>
            <a:endParaRPr lang="en-US" b="0" dirty="0">
              <a:latin typeface="Source Sans Pro Semibold"/>
              <a:ea typeface="Source Sans Pro Semibold"/>
            </a:endParaRPr>
          </a:p>
          <a:p>
            <a:pPr marL="457200" indent="-457200"/>
            <a:r>
              <a:rPr lang="en-US" b="0" dirty="0">
                <a:latin typeface="Source Sans Pro Semibold"/>
                <a:ea typeface="Source Sans Pro Semibold"/>
              </a:rPr>
              <a:t>54 interviews, February-April 2022</a:t>
            </a:r>
            <a:endParaRPr lang="en-US" b="0" dirty="0"/>
          </a:p>
          <a:p>
            <a:pPr marL="457200" indent="-457200"/>
            <a:endParaRPr lang="en-US" b="0" dirty="0">
              <a:latin typeface="Source Sans Pro Semibold"/>
              <a:ea typeface="Source Sans Pro Semibold"/>
            </a:endParaRPr>
          </a:p>
          <a:p>
            <a:pPr marL="457200" indent="-457200"/>
            <a:r>
              <a:rPr lang="en-US" b="0" dirty="0">
                <a:latin typeface="Source Sans Pro Semibold"/>
                <a:ea typeface="Source Sans Pro Semibold"/>
              </a:rPr>
              <a:t>Interviews focused on parents' school-choosing, asking about the full history of their school choices for all children</a:t>
            </a:r>
          </a:p>
          <a:p>
            <a:pPr marL="457200" indent="-457200"/>
            <a:endParaRPr lang="en-US" b="0" dirty="0">
              <a:latin typeface="Source Sans Pro Semibold"/>
              <a:ea typeface="Source Sans Pro Semibold"/>
            </a:endParaRPr>
          </a:p>
          <a:p>
            <a:pPr marL="457200" indent="-457200"/>
            <a:r>
              <a:rPr lang="en-US" b="0" dirty="0">
                <a:latin typeface="Source Sans Pro Semibold"/>
                <a:ea typeface="Source Sans Pro Semibold"/>
              </a:rPr>
              <a:t>Interviews are not exclusively focused on Kindergarten choice, but offer some insight into why we find positive associations between school-based transportation and school choices</a:t>
            </a:r>
          </a:p>
        </p:txBody>
      </p:sp>
    </p:spTree>
    <p:extLst>
      <p:ext uri="{BB962C8B-B14F-4D97-AF65-F5344CB8AC3E}">
        <p14:creationId xmlns:p14="http://schemas.microsoft.com/office/powerpoint/2010/main" val="1154286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33810-D9A5-7AA5-0B1B-F7A1FF639D10}"/>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3F62C180-FDD8-F583-5641-7AEC7E53BF26}"/>
              </a:ext>
            </a:extLst>
          </p:cNvPr>
          <p:cNvSpPr>
            <a:spLocks noGrp="1"/>
          </p:cNvSpPr>
          <p:nvPr>
            <p:ph idx="1"/>
          </p:nvPr>
        </p:nvSpPr>
        <p:spPr/>
        <p:txBody>
          <a:bodyPr vert="horz" lIns="91440" tIns="45720" rIns="91440" bIns="45720" rtlCol="0" anchor="t">
            <a:normAutofit fontScale="92500" lnSpcReduction="10000"/>
          </a:bodyPr>
          <a:lstStyle/>
          <a:p>
            <a:r>
              <a:rPr lang="en-US" b="0" dirty="0">
                <a:latin typeface="Source Sans Pro Semibold"/>
                <a:ea typeface="Source Sans Pro Semibold"/>
              </a:rPr>
              <a:t>Despite significant expansion of school choice options in many urban areas, school transit availability has not expanded at the same rate</a:t>
            </a:r>
          </a:p>
          <a:p>
            <a:pPr lvl="1">
              <a:buFont typeface="Courier New" panose="020B0604020202020204" pitchFamily="34" charset="0"/>
              <a:buChar char="o"/>
            </a:pPr>
            <a:r>
              <a:rPr lang="en-US" b="0" dirty="0">
                <a:latin typeface="Source Sans Pro Semibold"/>
                <a:ea typeface="Source Sans Pro Semibold"/>
              </a:rPr>
              <a:t>Nationally, about the same percentage of students ride the school bus today (38%) as they did in the 1960s </a:t>
            </a:r>
            <a:r>
              <a:rPr lang="en-US" sz="2100" b="0" dirty="0">
                <a:solidFill>
                  <a:schemeClr val="bg2"/>
                </a:solidFill>
                <a:latin typeface="Source Sans Pro Semibold"/>
                <a:ea typeface="Source Sans Pro Semibold"/>
              </a:rPr>
              <a:t>(Kontou et al., 2020)</a:t>
            </a:r>
          </a:p>
          <a:p>
            <a:endParaRPr lang="en-US" b="0" dirty="0">
              <a:latin typeface="Source Sans Pro Semibold"/>
              <a:ea typeface="Source Sans Pro Semibold"/>
            </a:endParaRPr>
          </a:p>
          <a:p>
            <a:r>
              <a:rPr lang="en-US" b="0" dirty="0">
                <a:latin typeface="Source Sans Pro Semibold"/>
                <a:ea typeface="Source Sans Pro Semibold"/>
              </a:rPr>
              <a:t>As students have enrolled in schools further from home, more have relied on their families to drive them rather than walk or bike</a:t>
            </a:r>
            <a:endParaRPr lang="en-US" dirty="0"/>
          </a:p>
          <a:p>
            <a:endParaRPr lang="en-US" b="0" dirty="0">
              <a:latin typeface="Source Sans Pro Semibold"/>
              <a:ea typeface="Source Sans Pro Semibold"/>
            </a:endParaRPr>
          </a:p>
          <a:p>
            <a:r>
              <a:rPr lang="en-US" b="0" dirty="0">
                <a:latin typeface="Source Sans Pro Semibold"/>
                <a:ea typeface="Source Sans Pro Semibold"/>
              </a:rPr>
              <a:t>School transportation availability can therefore create inequity in who has access to educational opportunity, creating mobility injustice </a:t>
            </a:r>
            <a:r>
              <a:rPr lang="en-US" sz="2000" b="0" dirty="0">
                <a:solidFill>
                  <a:schemeClr val="bg2"/>
                </a:solidFill>
                <a:latin typeface="Source Sans Pro Semibold"/>
                <a:ea typeface="Source Sans Pro Semibold"/>
              </a:rPr>
              <a:t>(Bierbaum et al., 2021; Lenhoff et al., 2022; Speroni &amp; Lenhoff, 2023)</a:t>
            </a:r>
            <a:endParaRPr lang="en-US" b="0" dirty="0">
              <a:solidFill>
                <a:schemeClr val="bg2"/>
              </a:solidFill>
              <a:latin typeface="Source Sans Pro Semibold"/>
              <a:ea typeface="Source Sans Pro Semibold"/>
            </a:endParaRPr>
          </a:p>
          <a:p>
            <a:endParaRPr lang="en-US" b="0" dirty="0"/>
          </a:p>
        </p:txBody>
      </p:sp>
    </p:spTree>
    <p:extLst>
      <p:ext uri="{BB962C8B-B14F-4D97-AF65-F5344CB8AC3E}">
        <p14:creationId xmlns:p14="http://schemas.microsoft.com/office/powerpoint/2010/main" val="1705938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0E0A4-F54E-B780-6FDB-84C14821C9F4}"/>
              </a:ext>
            </a:extLst>
          </p:cNvPr>
          <p:cNvSpPr>
            <a:spLocks noGrp="1"/>
          </p:cNvSpPr>
          <p:nvPr>
            <p:ph type="title"/>
          </p:nvPr>
        </p:nvSpPr>
        <p:spPr/>
        <p:txBody>
          <a:bodyPr/>
          <a:lstStyle/>
          <a:p>
            <a:r>
              <a:rPr lang="en-US" dirty="0"/>
              <a:t>Findings</a:t>
            </a:r>
          </a:p>
        </p:txBody>
      </p:sp>
      <p:sp>
        <p:nvSpPr>
          <p:cNvPr id="3" name="Text Placeholder 2">
            <a:extLst>
              <a:ext uri="{FF2B5EF4-FFF2-40B4-BE49-F238E27FC236}">
                <a16:creationId xmlns:a16="http://schemas.microsoft.com/office/drawing/2014/main" id="{ADD6D17D-822C-8896-A8D8-B211B46B083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1249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68125BF-B7A1-A97E-440D-81A5750F2618}"/>
              </a:ext>
            </a:extLst>
          </p:cNvPr>
          <p:cNvGraphicFramePr>
            <a:graphicFrameLocks noGrp="1"/>
          </p:cNvGraphicFramePr>
          <p:nvPr>
            <p:ph idx="4294967295"/>
            <p:extLst>
              <p:ext uri="{D42A27DB-BD31-4B8C-83A1-F6EECF244321}">
                <p14:modId xmlns:p14="http://schemas.microsoft.com/office/powerpoint/2010/main" val="4016789665"/>
              </p:ext>
            </p:extLst>
          </p:nvPr>
        </p:nvGraphicFramePr>
        <p:xfrm>
          <a:off x="813075" y="146412"/>
          <a:ext cx="6544328" cy="6564549"/>
        </p:xfrm>
        <a:graphic>
          <a:graphicData uri="http://schemas.openxmlformats.org/drawingml/2006/table">
            <a:tbl>
              <a:tblPr bandRow="1">
                <a:tableStyleId>{5C22544A-7EE6-4342-B048-85BDC9FD1C3A}</a:tableStyleId>
              </a:tblPr>
              <a:tblGrid>
                <a:gridCol w="2918910">
                  <a:extLst>
                    <a:ext uri="{9D8B030D-6E8A-4147-A177-3AD203B41FA5}">
                      <a16:colId xmlns:a16="http://schemas.microsoft.com/office/drawing/2014/main" val="1000570412"/>
                    </a:ext>
                  </a:extLst>
                </a:gridCol>
                <a:gridCol w="1207367">
                  <a:extLst>
                    <a:ext uri="{9D8B030D-6E8A-4147-A177-3AD203B41FA5}">
                      <a16:colId xmlns:a16="http://schemas.microsoft.com/office/drawing/2014/main" val="4254955071"/>
                    </a:ext>
                  </a:extLst>
                </a:gridCol>
                <a:gridCol w="1233903">
                  <a:extLst>
                    <a:ext uri="{9D8B030D-6E8A-4147-A177-3AD203B41FA5}">
                      <a16:colId xmlns:a16="http://schemas.microsoft.com/office/drawing/2014/main" val="4040918321"/>
                    </a:ext>
                  </a:extLst>
                </a:gridCol>
                <a:gridCol w="1184148">
                  <a:extLst>
                    <a:ext uri="{9D8B030D-6E8A-4147-A177-3AD203B41FA5}">
                      <a16:colId xmlns:a16="http://schemas.microsoft.com/office/drawing/2014/main" val="3321975695"/>
                    </a:ext>
                  </a:extLst>
                </a:gridCol>
              </a:tblGrid>
              <a:tr h="443740">
                <a:tc>
                  <a:txBody>
                    <a:bodyPr/>
                    <a:lstStyle/>
                    <a:p>
                      <a:pPr algn="l" fontAlgn="b"/>
                      <a:endParaRPr lang="en-US" sz="1200" b="0" i="0" u="none" strike="noStrike">
                        <a:solidFill>
                          <a:srgbClr val="000000"/>
                        </a:solidFill>
                        <a:effectLst/>
                        <a:latin typeface="Calibri"/>
                      </a:endParaRPr>
                    </a:p>
                  </a:txBody>
                  <a:tcPr marL="10194" marR="10194" marT="10194" marB="0" anchor="b">
                    <a:lnT w="12700">
                      <a:solidFill>
                        <a:schemeClr val="tx1"/>
                      </a:solidFill>
                    </a:lnT>
                    <a:lnB w="12700">
                      <a:solidFill>
                        <a:schemeClr val="tx1"/>
                      </a:solidFill>
                    </a:lnB>
                    <a:noFill/>
                  </a:tcPr>
                </a:tc>
                <a:tc>
                  <a:txBody>
                    <a:bodyPr/>
                    <a:lstStyle/>
                    <a:p>
                      <a:pPr algn="ctr" fontAlgn="ctr"/>
                      <a:r>
                        <a:rPr lang="en-US" sz="1200" u="none" strike="noStrike" dirty="0">
                          <a:effectLst/>
                        </a:rPr>
                        <a:t>(1) Transportation Offered</a:t>
                      </a:r>
                      <a:endParaRPr lang="en-US" sz="1200" b="0" i="0" u="none" strike="noStrike" dirty="0">
                        <a:solidFill>
                          <a:srgbClr val="000000"/>
                        </a:solidFill>
                        <a:effectLst/>
                        <a:latin typeface="Calibri"/>
                      </a:endParaRPr>
                    </a:p>
                  </a:txBody>
                  <a:tcPr marL="10194" marR="10194" marT="10194" marB="0" anchor="ctr">
                    <a:lnT w="12700">
                      <a:solidFill>
                        <a:schemeClr val="tx1"/>
                      </a:solidFill>
                    </a:lnT>
                    <a:lnB w="12700">
                      <a:solidFill>
                        <a:schemeClr val="tx1"/>
                      </a:solidFill>
                    </a:lnB>
                    <a:noFill/>
                  </a:tcPr>
                </a:tc>
                <a:tc>
                  <a:txBody>
                    <a:bodyPr/>
                    <a:lstStyle/>
                    <a:p>
                      <a:pPr algn="ctr" fontAlgn="ctr"/>
                      <a:r>
                        <a:rPr lang="en-US" sz="1200" u="none" strike="noStrike" dirty="0">
                          <a:effectLst/>
                        </a:rPr>
                        <a:t>(2) Transportation Eligible</a:t>
                      </a:r>
                      <a:endParaRPr lang="en-US" sz="1200" b="0" i="0" u="none" strike="noStrike" dirty="0">
                        <a:solidFill>
                          <a:srgbClr val="000000"/>
                        </a:solidFill>
                        <a:effectLst/>
                        <a:latin typeface="Calibri"/>
                      </a:endParaRPr>
                    </a:p>
                  </a:txBody>
                  <a:tcPr marL="10194" marR="10194" marT="10194" marB="0" anchor="ctr">
                    <a:lnT w="12700">
                      <a:solidFill>
                        <a:schemeClr val="tx1"/>
                      </a:solidFill>
                    </a:lnT>
                    <a:lnB w="12700">
                      <a:solidFill>
                        <a:schemeClr val="tx1"/>
                      </a:solidFill>
                    </a:lnB>
                    <a:noFill/>
                  </a:tcPr>
                </a:tc>
                <a:tc>
                  <a:txBody>
                    <a:bodyPr/>
                    <a:lstStyle/>
                    <a:p>
                      <a:pPr algn="ctr" fontAlgn="ctr"/>
                      <a:r>
                        <a:rPr lang="en-US" sz="1200" u="none" strike="noStrike" dirty="0">
                          <a:effectLst/>
                        </a:rPr>
                        <a:t>(3) Transportation Eligible by Type</a:t>
                      </a:r>
                      <a:endParaRPr lang="en-US" sz="1200" b="0" i="0" u="none" strike="noStrike">
                        <a:solidFill>
                          <a:srgbClr val="000000"/>
                        </a:solidFill>
                        <a:effectLst/>
                        <a:latin typeface="Calibri"/>
                      </a:endParaRPr>
                    </a:p>
                  </a:txBody>
                  <a:tcPr marL="10194" marR="10194" marT="10194" marB="0" anchor="ct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0670064"/>
                  </a:ext>
                </a:extLst>
              </a:tr>
              <a:tr h="219676">
                <a:tc>
                  <a:txBody>
                    <a:bodyPr/>
                    <a:lstStyle/>
                    <a:p>
                      <a:pPr algn="l" fontAlgn="b"/>
                      <a:r>
                        <a:rPr lang="en-US" sz="1200" b="0" i="1" u="none" strike="noStrike" dirty="0">
                          <a:effectLst/>
                        </a:rPr>
                        <a:t>Choice Type (ref=DPSCD neighborhood)</a:t>
                      </a:r>
                      <a:endParaRPr lang="en-US" sz="1200" b="0" i="1" u="none" strike="noStrike" dirty="0">
                        <a:solidFill>
                          <a:srgbClr val="000000"/>
                        </a:solidFill>
                        <a:effectLst/>
                        <a:latin typeface="Calibri"/>
                      </a:endParaRPr>
                    </a:p>
                  </a:txBody>
                  <a:tcPr marL="10194" marR="10194" marT="10194" marB="0" anchor="b">
                    <a:lnT w="12700">
                      <a:solidFill>
                        <a:schemeClr val="tx1"/>
                      </a:solidFill>
                    </a:lnT>
                    <a:noFill/>
                  </a:tcPr>
                </a:tc>
                <a:tc>
                  <a:txBody>
                    <a:bodyPr/>
                    <a:lstStyle/>
                    <a:p>
                      <a:pPr algn="ctr" fontAlgn="ctr"/>
                      <a:endParaRPr lang="en-US" sz="1200" b="0" i="0" u="none" strike="noStrike">
                        <a:solidFill>
                          <a:srgbClr val="000000"/>
                        </a:solidFill>
                        <a:effectLst/>
                        <a:latin typeface="Calibri"/>
                      </a:endParaRPr>
                    </a:p>
                  </a:txBody>
                  <a:tcPr marL="10194" marR="10194" marT="10194" marB="0" anchor="ctr">
                    <a:lnT w="12700">
                      <a:solidFill>
                        <a:schemeClr val="tx1"/>
                      </a:solidFill>
                    </a:lnT>
                    <a:noFill/>
                  </a:tcPr>
                </a:tc>
                <a:tc>
                  <a:txBody>
                    <a:bodyPr/>
                    <a:lstStyle/>
                    <a:p>
                      <a:pPr algn="ctr" fontAlgn="ctr"/>
                      <a:endParaRPr lang="en-US" sz="1200" b="0" i="0" u="none" strike="noStrike">
                        <a:solidFill>
                          <a:srgbClr val="000000"/>
                        </a:solidFill>
                        <a:effectLst/>
                        <a:latin typeface="Calibri"/>
                      </a:endParaRPr>
                    </a:p>
                  </a:txBody>
                  <a:tcPr marL="10194" marR="10194" marT="10194" marB="0" anchor="ctr">
                    <a:lnT w="12700">
                      <a:solidFill>
                        <a:schemeClr val="tx1"/>
                      </a:solidFill>
                    </a:lnT>
                    <a:noFill/>
                  </a:tcPr>
                </a:tc>
                <a:tc>
                  <a:txBody>
                    <a:bodyPr/>
                    <a:lstStyle/>
                    <a:p>
                      <a:pPr algn="ctr" fontAlgn="ctr"/>
                      <a:endParaRPr lang="en-US" sz="1200" b="0" i="0" u="none" strike="noStrike">
                        <a:solidFill>
                          <a:srgbClr val="000000"/>
                        </a:solidFill>
                        <a:effectLst/>
                        <a:latin typeface="Calibri"/>
                      </a:endParaRPr>
                    </a:p>
                  </a:txBody>
                  <a:tcPr marL="10194" marR="10194" marT="10194" marB="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905778872"/>
                  </a:ext>
                </a:extLst>
              </a:tr>
              <a:tr h="226967">
                <a:tc>
                  <a:txBody>
                    <a:bodyPr/>
                    <a:lstStyle/>
                    <a:p>
                      <a:pPr algn="l" fontAlgn="b"/>
                      <a:r>
                        <a:rPr lang="en-US" sz="1200" u="none" strike="noStrike" dirty="0">
                          <a:effectLst/>
                        </a:rPr>
                        <a:t>DPSCD app/exam</a:t>
                      </a:r>
                      <a:endParaRPr lang="en-US" sz="1200" b="0" i="0" u="none" strike="noStrike" dirty="0">
                        <a:solidFill>
                          <a:srgbClr val="000000"/>
                        </a:solidFill>
                        <a:effectLst/>
                        <a:latin typeface="Calibri"/>
                      </a:endParaRPr>
                    </a:p>
                  </a:txBody>
                  <a:tcPr marL="10194" marR="10194" marT="10194" marB="0" anchor="b">
                    <a:noFill/>
                  </a:tcPr>
                </a:tc>
                <a:tc>
                  <a:txBody>
                    <a:bodyPr/>
                    <a:lstStyle/>
                    <a:p>
                      <a:pPr algn="ctr" fontAlgn="ctr"/>
                      <a:r>
                        <a:rPr lang="en-US" sz="1200" u="none" strike="noStrike" dirty="0">
                          <a:effectLst/>
                        </a:rPr>
                        <a:t>0.81**</a:t>
                      </a:r>
                    </a:p>
                  </a:txBody>
                  <a:tcPr marL="10194" marR="10194" marT="10194" marB="0" anchor="ctr">
                    <a:noFill/>
                  </a:tcPr>
                </a:tc>
                <a:tc>
                  <a:txBody>
                    <a:bodyPr/>
                    <a:lstStyle/>
                    <a:p>
                      <a:pPr algn="ctr" fontAlgn="ctr"/>
                      <a:r>
                        <a:rPr lang="en-US" sz="1200" u="none" strike="noStrike" dirty="0">
                          <a:effectLst/>
                        </a:rPr>
                        <a:t>0.75***</a:t>
                      </a:r>
                    </a:p>
                  </a:txBody>
                  <a:tcPr marL="10194" marR="10194" marT="10194" marB="0" anchor="ctr">
                    <a:noFill/>
                  </a:tcPr>
                </a:tc>
                <a:tc>
                  <a:txBody>
                    <a:bodyPr/>
                    <a:lstStyle/>
                    <a:p>
                      <a:pPr algn="ctr" fontAlgn="ctr"/>
                      <a:r>
                        <a:rPr lang="en-US" sz="1200" u="none" strike="noStrike" dirty="0">
                          <a:effectLst/>
                        </a:rPr>
                        <a:t>0.75***</a:t>
                      </a:r>
                    </a:p>
                  </a:txBody>
                  <a:tcPr marL="10194" marR="10194" marT="10194" marB="0" anchor="ctr">
                    <a:noFill/>
                  </a:tcPr>
                </a:tc>
                <a:extLst>
                  <a:ext uri="{0D108BD9-81ED-4DB2-BD59-A6C34878D82A}">
                    <a16:rowId xmlns:a16="http://schemas.microsoft.com/office/drawing/2014/main" val="3136656802"/>
                  </a:ext>
                </a:extLst>
              </a:tr>
              <a:tr h="226967">
                <a:tc>
                  <a:txBody>
                    <a:bodyPr/>
                    <a:lstStyle/>
                    <a:p>
                      <a:pPr algn="l" fontAlgn="b"/>
                      <a:r>
                        <a:rPr lang="en-US" sz="1200" u="none" strike="noStrike" dirty="0">
                          <a:effectLst/>
                        </a:rPr>
                        <a:t>Detroit charter</a:t>
                      </a:r>
                      <a:endParaRPr lang="en-US" sz="1200" b="0" i="0" u="none" strike="noStrike" dirty="0">
                        <a:solidFill>
                          <a:srgbClr val="000000"/>
                        </a:solidFill>
                        <a:effectLst/>
                        <a:latin typeface="Calibri"/>
                      </a:endParaRPr>
                    </a:p>
                  </a:txBody>
                  <a:tcPr marL="10194" marR="10194" marT="10194" marB="0" anchor="b">
                    <a:noFill/>
                  </a:tcPr>
                </a:tc>
                <a:tc>
                  <a:txBody>
                    <a:bodyPr/>
                    <a:lstStyle/>
                    <a:p>
                      <a:pPr algn="ctr" fontAlgn="ctr"/>
                      <a:r>
                        <a:rPr lang="en-US" sz="1200" u="none" strike="noStrike" dirty="0">
                          <a:effectLst/>
                        </a:rPr>
                        <a:t>1.07</a:t>
                      </a:r>
                    </a:p>
                  </a:txBody>
                  <a:tcPr marL="10194" marR="10194" marT="10194" marB="0" anchor="ctr">
                    <a:noFill/>
                  </a:tcPr>
                </a:tc>
                <a:tc>
                  <a:txBody>
                    <a:bodyPr/>
                    <a:lstStyle/>
                    <a:p>
                      <a:pPr algn="ctr" fontAlgn="ctr"/>
                      <a:r>
                        <a:rPr lang="en-US" sz="1200" u="none" strike="noStrike" dirty="0">
                          <a:effectLst/>
                        </a:rPr>
                        <a:t>0.96</a:t>
                      </a:r>
                    </a:p>
                  </a:txBody>
                  <a:tcPr marL="10194" marR="10194" marT="10194" marB="0" anchor="ctr">
                    <a:noFill/>
                  </a:tcPr>
                </a:tc>
                <a:tc>
                  <a:txBody>
                    <a:bodyPr/>
                    <a:lstStyle/>
                    <a:p>
                      <a:pPr algn="ctr" fontAlgn="ctr"/>
                      <a:r>
                        <a:rPr lang="en-US" sz="1200" u="none" strike="noStrike" dirty="0">
                          <a:effectLst/>
                        </a:rPr>
                        <a:t>0.96</a:t>
                      </a:r>
                    </a:p>
                  </a:txBody>
                  <a:tcPr marL="10194" marR="10194" marT="10194" marB="0" anchor="ctr">
                    <a:noFill/>
                  </a:tcPr>
                </a:tc>
                <a:extLst>
                  <a:ext uri="{0D108BD9-81ED-4DB2-BD59-A6C34878D82A}">
                    <a16:rowId xmlns:a16="http://schemas.microsoft.com/office/drawing/2014/main" val="889436090"/>
                  </a:ext>
                </a:extLst>
              </a:tr>
              <a:tr h="226967">
                <a:tc>
                  <a:txBody>
                    <a:bodyPr/>
                    <a:lstStyle/>
                    <a:p>
                      <a:pPr algn="l" fontAlgn="b"/>
                      <a:r>
                        <a:rPr lang="en-US" sz="1200" u="none" strike="noStrike" dirty="0">
                          <a:effectLst/>
                        </a:rPr>
                        <a:t>Suburban charter</a:t>
                      </a:r>
                      <a:endParaRPr lang="en-US" sz="1200" b="0" i="0" u="none" strike="noStrike" dirty="0">
                        <a:solidFill>
                          <a:srgbClr val="000000"/>
                        </a:solidFill>
                        <a:effectLst/>
                        <a:latin typeface="Calibri"/>
                      </a:endParaRPr>
                    </a:p>
                  </a:txBody>
                  <a:tcPr marL="10194" marR="10194" marT="10194" marB="0" anchor="b">
                    <a:noFill/>
                  </a:tcPr>
                </a:tc>
                <a:tc>
                  <a:txBody>
                    <a:bodyPr/>
                    <a:lstStyle/>
                    <a:p>
                      <a:pPr algn="ctr" fontAlgn="ctr"/>
                      <a:r>
                        <a:rPr lang="en-US" sz="1200" u="none" strike="noStrike" dirty="0">
                          <a:effectLst/>
                        </a:rPr>
                        <a:t>1.23***</a:t>
                      </a:r>
                    </a:p>
                  </a:txBody>
                  <a:tcPr marL="10194" marR="10194" marT="10194" marB="0" anchor="ctr">
                    <a:noFill/>
                  </a:tcPr>
                </a:tc>
                <a:tc>
                  <a:txBody>
                    <a:bodyPr/>
                    <a:lstStyle/>
                    <a:p>
                      <a:pPr algn="ctr" fontAlgn="ctr"/>
                      <a:r>
                        <a:rPr lang="en-US" sz="1200" u="none" strike="noStrike" dirty="0">
                          <a:effectLst/>
                        </a:rPr>
                        <a:t>1.12*</a:t>
                      </a:r>
                    </a:p>
                  </a:txBody>
                  <a:tcPr marL="10194" marR="10194" marT="10194" marB="0" anchor="ctr">
                    <a:noFill/>
                  </a:tcPr>
                </a:tc>
                <a:tc>
                  <a:txBody>
                    <a:bodyPr/>
                    <a:lstStyle/>
                    <a:p>
                      <a:pPr algn="ctr" fontAlgn="ctr"/>
                      <a:r>
                        <a:rPr lang="en-US" sz="1200" u="none" strike="noStrike" dirty="0">
                          <a:effectLst/>
                        </a:rPr>
                        <a:t>1.12*</a:t>
                      </a:r>
                    </a:p>
                  </a:txBody>
                  <a:tcPr marL="10194" marR="10194" marT="10194" marB="0" anchor="ctr">
                    <a:noFill/>
                  </a:tcPr>
                </a:tc>
                <a:extLst>
                  <a:ext uri="{0D108BD9-81ED-4DB2-BD59-A6C34878D82A}">
                    <a16:rowId xmlns:a16="http://schemas.microsoft.com/office/drawing/2014/main" val="1761868352"/>
                  </a:ext>
                </a:extLst>
              </a:tr>
              <a:tr h="226967">
                <a:tc>
                  <a:txBody>
                    <a:bodyPr/>
                    <a:lstStyle/>
                    <a:p>
                      <a:pPr algn="l" fontAlgn="b"/>
                      <a:r>
                        <a:rPr lang="en-US" sz="1200" u="none" strike="noStrike" dirty="0">
                          <a:effectLst/>
                        </a:rPr>
                        <a:t>Suburban TPS</a:t>
                      </a:r>
                      <a:endParaRPr lang="en-US" sz="1200" b="0" i="0" u="none" strike="noStrike" dirty="0">
                        <a:solidFill>
                          <a:srgbClr val="000000"/>
                        </a:solidFill>
                        <a:effectLst/>
                        <a:latin typeface="Calibri"/>
                      </a:endParaRPr>
                    </a:p>
                  </a:txBody>
                  <a:tcPr marL="10194" marR="10194" marT="10194" marB="0" anchor="b">
                    <a:noFill/>
                  </a:tcPr>
                </a:tc>
                <a:tc>
                  <a:txBody>
                    <a:bodyPr/>
                    <a:lstStyle/>
                    <a:p>
                      <a:pPr algn="ctr" fontAlgn="ctr"/>
                      <a:r>
                        <a:rPr lang="en-US" sz="1200" u="none" strike="noStrike" dirty="0">
                          <a:effectLst/>
                        </a:rPr>
                        <a:t>0.86*</a:t>
                      </a:r>
                    </a:p>
                  </a:txBody>
                  <a:tcPr marL="10194" marR="10194" marT="10194" marB="0" anchor="ctr">
                    <a:noFill/>
                  </a:tcPr>
                </a:tc>
                <a:tc>
                  <a:txBody>
                    <a:bodyPr/>
                    <a:lstStyle/>
                    <a:p>
                      <a:pPr algn="ctr" fontAlgn="ctr"/>
                      <a:r>
                        <a:rPr lang="en-US" sz="1200" u="none" strike="noStrike" dirty="0">
                          <a:effectLst/>
                        </a:rPr>
                        <a:t>0.74***</a:t>
                      </a:r>
                    </a:p>
                  </a:txBody>
                  <a:tcPr marL="10194" marR="10194" marT="10194" marB="0" anchor="ctr">
                    <a:noFill/>
                  </a:tcPr>
                </a:tc>
                <a:tc>
                  <a:txBody>
                    <a:bodyPr/>
                    <a:lstStyle/>
                    <a:p>
                      <a:pPr algn="ctr" fontAlgn="ctr"/>
                      <a:r>
                        <a:rPr lang="en-US" sz="1200" u="none" strike="noStrike" dirty="0">
                          <a:effectLst/>
                        </a:rPr>
                        <a:t>0.74***</a:t>
                      </a:r>
                    </a:p>
                  </a:txBody>
                  <a:tcPr marL="10194" marR="10194" marT="10194" marB="0" anchor="ctr">
                    <a:noFill/>
                  </a:tcPr>
                </a:tc>
                <a:extLst>
                  <a:ext uri="{0D108BD9-81ED-4DB2-BD59-A6C34878D82A}">
                    <a16:rowId xmlns:a16="http://schemas.microsoft.com/office/drawing/2014/main" val="735595484"/>
                  </a:ext>
                </a:extLst>
              </a:tr>
              <a:tr h="226967">
                <a:tc>
                  <a:txBody>
                    <a:bodyPr/>
                    <a:lstStyle/>
                    <a:p>
                      <a:pPr algn="l" fontAlgn="b"/>
                      <a:endParaRPr lang="en-US" sz="1200" b="0" i="0" u="none" strike="noStrike">
                        <a:solidFill>
                          <a:srgbClr val="000000"/>
                        </a:solidFill>
                        <a:effectLst/>
                        <a:latin typeface="Calibri"/>
                      </a:endParaRPr>
                    </a:p>
                  </a:txBody>
                  <a:tcPr marL="10194" marR="10194" marT="10194" marB="0" anchor="b">
                    <a:noFill/>
                  </a:tcPr>
                </a:tc>
                <a:tc>
                  <a:txBody>
                    <a:bodyPr/>
                    <a:lstStyle/>
                    <a:p>
                      <a:pPr algn="ctr" fontAlgn="ctr"/>
                      <a:endParaRPr lang="en-US" sz="1200" b="0" i="0" u="none" strike="noStrike" dirty="0">
                        <a:solidFill>
                          <a:srgbClr val="000000"/>
                        </a:solidFill>
                        <a:effectLst/>
                        <a:latin typeface="Calibri"/>
                      </a:endParaRPr>
                    </a:p>
                  </a:txBody>
                  <a:tcPr marL="10194" marR="10194" marT="10194" marB="0" anchor="ctr">
                    <a:noFill/>
                  </a:tcPr>
                </a:tc>
                <a:tc>
                  <a:txBody>
                    <a:bodyPr/>
                    <a:lstStyle/>
                    <a:p>
                      <a:pPr algn="ctr" fontAlgn="ctr"/>
                      <a:endParaRPr lang="en-US" sz="1200" b="0" i="0" u="none" strike="noStrike">
                        <a:solidFill>
                          <a:srgbClr val="000000"/>
                        </a:solidFill>
                        <a:effectLst/>
                        <a:latin typeface="Calibri"/>
                      </a:endParaRPr>
                    </a:p>
                  </a:txBody>
                  <a:tcPr marL="10194" marR="10194" marT="10194" marB="0" anchor="ctr">
                    <a:noFill/>
                  </a:tcPr>
                </a:tc>
                <a:tc>
                  <a:txBody>
                    <a:bodyPr/>
                    <a:lstStyle/>
                    <a:p>
                      <a:pPr algn="ctr" fontAlgn="ctr"/>
                      <a:endParaRPr lang="en-US" sz="1200" b="0" i="0" u="none" strike="noStrike">
                        <a:solidFill>
                          <a:srgbClr val="000000"/>
                        </a:solidFill>
                        <a:effectLst/>
                        <a:latin typeface="Calibri"/>
                      </a:endParaRPr>
                    </a:p>
                  </a:txBody>
                  <a:tcPr marL="10194" marR="10194" marT="10194" marB="0" anchor="ctr">
                    <a:noFill/>
                  </a:tcPr>
                </a:tc>
                <a:extLst>
                  <a:ext uri="{0D108BD9-81ED-4DB2-BD59-A6C34878D82A}">
                    <a16:rowId xmlns:a16="http://schemas.microsoft.com/office/drawing/2014/main" val="157680738"/>
                  </a:ext>
                </a:extLst>
              </a:tr>
              <a:tr h="226967">
                <a:tc>
                  <a:txBody>
                    <a:bodyPr/>
                    <a:lstStyle/>
                    <a:p>
                      <a:pPr algn="l" fontAlgn="b"/>
                      <a:r>
                        <a:rPr lang="en-US" sz="1200" b="0" i="1" u="none" strike="noStrike" dirty="0">
                          <a:effectLst/>
                        </a:rPr>
                        <a:t>Choice Demographics</a:t>
                      </a:r>
                      <a:endParaRPr lang="en-US" sz="1200" b="0" i="1" u="none" strike="noStrike" dirty="0">
                        <a:solidFill>
                          <a:srgbClr val="000000"/>
                        </a:solidFill>
                        <a:effectLst/>
                        <a:latin typeface="Calibri"/>
                      </a:endParaRPr>
                    </a:p>
                  </a:txBody>
                  <a:tcPr marL="10194" marR="10194" marT="10194" marB="0" anchor="b">
                    <a:noFill/>
                  </a:tcPr>
                </a:tc>
                <a:tc>
                  <a:txBody>
                    <a:bodyPr/>
                    <a:lstStyle/>
                    <a:p>
                      <a:pPr algn="ctr" fontAlgn="ctr"/>
                      <a:endParaRPr lang="en-US" sz="1200" b="0" i="0" u="none" strike="noStrike">
                        <a:solidFill>
                          <a:srgbClr val="000000"/>
                        </a:solidFill>
                        <a:effectLst/>
                        <a:latin typeface="Calibri"/>
                      </a:endParaRPr>
                    </a:p>
                  </a:txBody>
                  <a:tcPr marL="10194" marR="10194" marT="10194" marB="0" anchor="ctr">
                    <a:noFill/>
                  </a:tcPr>
                </a:tc>
                <a:tc>
                  <a:txBody>
                    <a:bodyPr/>
                    <a:lstStyle/>
                    <a:p>
                      <a:pPr algn="ctr" fontAlgn="ctr"/>
                      <a:endParaRPr lang="en-US" sz="1200" b="0" i="0" u="none" strike="noStrike">
                        <a:solidFill>
                          <a:srgbClr val="000000"/>
                        </a:solidFill>
                        <a:effectLst/>
                        <a:latin typeface="Calibri"/>
                      </a:endParaRPr>
                    </a:p>
                  </a:txBody>
                  <a:tcPr marL="10194" marR="10194" marT="10194" marB="0" anchor="ctr">
                    <a:noFill/>
                  </a:tcPr>
                </a:tc>
                <a:tc>
                  <a:txBody>
                    <a:bodyPr/>
                    <a:lstStyle/>
                    <a:p>
                      <a:pPr algn="ctr" fontAlgn="ctr"/>
                      <a:endParaRPr lang="en-US" sz="1200" b="0" i="0" u="none" strike="noStrike">
                        <a:solidFill>
                          <a:srgbClr val="000000"/>
                        </a:solidFill>
                        <a:effectLst/>
                        <a:latin typeface="Calibri"/>
                      </a:endParaRPr>
                    </a:p>
                  </a:txBody>
                  <a:tcPr marL="10194" marR="10194" marT="10194" marB="0" anchor="ctr">
                    <a:noFill/>
                  </a:tcPr>
                </a:tc>
                <a:extLst>
                  <a:ext uri="{0D108BD9-81ED-4DB2-BD59-A6C34878D82A}">
                    <a16:rowId xmlns:a16="http://schemas.microsoft.com/office/drawing/2014/main" val="4122657981"/>
                  </a:ext>
                </a:extLst>
              </a:tr>
              <a:tr h="226967">
                <a:tc>
                  <a:txBody>
                    <a:bodyPr/>
                    <a:lstStyle/>
                    <a:p>
                      <a:pPr algn="l" fontAlgn="b"/>
                      <a:r>
                        <a:rPr lang="en-US" sz="1200" u="none" strike="noStrike" dirty="0">
                          <a:effectLst/>
                        </a:rPr>
                        <a:t>Pct. Economically Disadvantaged+</a:t>
                      </a:r>
                      <a:endParaRPr lang="en-US" sz="1200" b="0" i="0" u="none" strike="noStrike" dirty="0">
                        <a:solidFill>
                          <a:srgbClr val="000000"/>
                        </a:solidFill>
                        <a:effectLst/>
                        <a:latin typeface="Calibri"/>
                      </a:endParaRPr>
                    </a:p>
                  </a:txBody>
                  <a:tcPr marL="10194" marR="10194" marT="10194" marB="0" anchor="b">
                    <a:noFill/>
                  </a:tcPr>
                </a:tc>
                <a:tc>
                  <a:txBody>
                    <a:bodyPr/>
                    <a:lstStyle/>
                    <a:p>
                      <a:pPr algn="ctr" fontAlgn="ctr"/>
                      <a:r>
                        <a:rPr lang="en-US" sz="1200" u="none" strike="noStrike" dirty="0">
                          <a:effectLst/>
                        </a:rPr>
                        <a:t>1.11***</a:t>
                      </a:r>
                    </a:p>
                  </a:txBody>
                  <a:tcPr marL="10194" marR="10194" marT="10194" marB="0" anchor="ctr">
                    <a:noFill/>
                  </a:tcPr>
                </a:tc>
                <a:tc>
                  <a:txBody>
                    <a:bodyPr/>
                    <a:lstStyle/>
                    <a:p>
                      <a:pPr algn="ctr" fontAlgn="ctr"/>
                      <a:r>
                        <a:rPr lang="en-US" sz="1200" u="none" strike="noStrike" dirty="0">
                          <a:effectLst/>
                        </a:rPr>
                        <a:t>1.12***</a:t>
                      </a:r>
                    </a:p>
                  </a:txBody>
                  <a:tcPr marL="10194" marR="10194" marT="10194" marB="0" anchor="ctr">
                    <a:noFill/>
                  </a:tcPr>
                </a:tc>
                <a:tc>
                  <a:txBody>
                    <a:bodyPr/>
                    <a:lstStyle/>
                    <a:p>
                      <a:pPr algn="ctr" fontAlgn="ctr"/>
                      <a:r>
                        <a:rPr lang="en-US" sz="1200" u="none" strike="noStrike" dirty="0">
                          <a:effectLst/>
                        </a:rPr>
                        <a:t>1.12***</a:t>
                      </a:r>
                    </a:p>
                  </a:txBody>
                  <a:tcPr marL="10194" marR="10194" marT="10194" marB="0" anchor="ctr">
                    <a:noFill/>
                  </a:tcPr>
                </a:tc>
                <a:extLst>
                  <a:ext uri="{0D108BD9-81ED-4DB2-BD59-A6C34878D82A}">
                    <a16:rowId xmlns:a16="http://schemas.microsoft.com/office/drawing/2014/main" val="3218638459"/>
                  </a:ext>
                </a:extLst>
              </a:tr>
              <a:tr h="226967">
                <a:tc>
                  <a:txBody>
                    <a:bodyPr/>
                    <a:lstStyle/>
                    <a:p>
                      <a:pPr algn="l" fontAlgn="b"/>
                      <a:r>
                        <a:rPr lang="en-US" sz="1200" u="none" strike="noStrike" dirty="0">
                          <a:effectLst/>
                        </a:rPr>
                        <a:t>Pct. Black+</a:t>
                      </a:r>
                      <a:endParaRPr lang="en-US" sz="1200" b="0" i="0" u="none" strike="noStrike" dirty="0">
                        <a:solidFill>
                          <a:srgbClr val="000000"/>
                        </a:solidFill>
                        <a:effectLst/>
                        <a:latin typeface="Calibri"/>
                      </a:endParaRPr>
                    </a:p>
                  </a:txBody>
                  <a:tcPr marL="10194" marR="10194" marT="10194" marB="0" anchor="b">
                    <a:noFill/>
                  </a:tcPr>
                </a:tc>
                <a:tc>
                  <a:txBody>
                    <a:bodyPr/>
                    <a:lstStyle/>
                    <a:p>
                      <a:pPr algn="ctr" fontAlgn="ctr"/>
                      <a:r>
                        <a:rPr lang="en-US" sz="1200" u="none" strike="noStrike" dirty="0">
                          <a:effectLst/>
                        </a:rPr>
                        <a:t>1.04</a:t>
                      </a:r>
                    </a:p>
                  </a:txBody>
                  <a:tcPr marL="10194" marR="10194" marT="10194" marB="0" anchor="ctr">
                    <a:noFill/>
                  </a:tcPr>
                </a:tc>
                <a:tc>
                  <a:txBody>
                    <a:bodyPr/>
                    <a:lstStyle/>
                    <a:p>
                      <a:pPr algn="ctr" fontAlgn="ctr"/>
                      <a:r>
                        <a:rPr lang="en-US" sz="1200" u="none" strike="noStrike" dirty="0">
                          <a:effectLst/>
                        </a:rPr>
                        <a:t>1.04</a:t>
                      </a:r>
                    </a:p>
                  </a:txBody>
                  <a:tcPr marL="10194" marR="10194" marT="10194" marB="0" anchor="ctr">
                    <a:noFill/>
                  </a:tcPr>
                </a:tc>
                <a:tc>
                  <a:txBody>
                    <a:bodyPr/>
                    <a:lstStyle/>
                    <a:p>
                      <a:pPr algn="ctr" fontAlgn="ctr"/>
                      <a:r>
                        <a:rPr lang="en-US" sz="1200" u="none" strike="noStrike" dirty="0">
                          <a:effectLst/>
                        </a:rPr>
                        <a:t>1.04</a:t>
                      </a:r>
                    </a:p>
                  </a:txBody>
                  <a:tcPr marL="10194" marR="10194" marT="10194" marB="0" anchor="ctr">
                    <a:noFill/>
                  </a:tcPr>
                </a:tc>
                <a:extLst>
                  <a:ext uri="{0D108BD9-81ED-4DB2-BD59-A6C34878D82A}">
                    <a16:rowId xmlns:a16="http://schemas.microsoft.com/office/drawing/2014/main" val="910796789"/>
                  </a:ext>
                </a:extLst>
              </a:tr>
              <a:tr h="226967">
                <a:tc>
                  <a:txBody>
                    <a:bodyPr/>
                    <a:lstStyle/>
                    <a:p>
                      <a:pPr algn="l" fontAlgn="b"/>
                      <a:r>
                        <a:rPr lang="en-US" sz="1200" u="none" strike="noStrike" dirty="0">
                          <a:effectLst/>
                        </a:rPr>
                        <a:t>Pct. Hispanic+</a:t>
                      </a:r>
                      <a:endParaRPr lang="en-US" sz="1200" b="0" i="0" u="none" strike="noStrike" dirty="0">
                        <a:solidFill>
                          <a:srgbClr val="000000"/>
                        </a:solidFill>
                        <a:effectLst/>
                        <a:latin typeface="Calibri"/>
                      </a:endParaRPr>
                    </a:p>
                  </a:txBody>
                  <a:tcPr marL="10194" marR="10194" marT="10194" marB="0" anchor="b">
                    <a:noFill/>
                  </a:tcPr>
                </a:tc>
                <a:tc>
                  <a:txBody>
                    <a:bodyPr/>
                    <a:lstStyle/>
                    <a:p>
                      <a:pPr algn="ctr" fontAlgn="ctr"/>
                      <a:r>
                        <a:rPr lang="en-US" sz="1200" u="none" strike="noStrike" dirty="0">
                          <a:effectLst/>
                        </a:rPr>
                        <a:t>1.01</a:t>
                      </a:r>
                    </a:p>
                  </a:txBody>
                  <a:tcPr marL="10194" marR="10194" marT="10194" marB="0" anchor="ctr">
                    <a:noFill/>
                  </a:tcPr>
                </a:tc>
                <a:tc>
                  <a:txBody>
                    <a:bodyPr/>
                    <a:lstStyle/>
                    <a:p>
                      <a:pPr algn="ctr" fontAlgn="ctr"/>
                      <a:r>
                        <a:rPr lang="en-US" sz="1200" u="none" strike="noStrike" dirty="0">
                          <a:effectLst/>
                        </a:rPr>
                        <a:t>1.01</a:t>
                      </a:r>
                    </a:p>
                  </a:txBody>
                  <a:tcPr marL="10194" marR="10194" marT="10194" marB="0" anchor="ctr">
                    <a:noFill/>
                  </a:tcPr>
                </a:tc>
                <a:tc>
                  <a:txBody>
                    <a:bodyPr/>
                    <a:lstStyle/>
                    <a:p>
                      <a:pPr algn="ctr" fontAlgn="ctr"/>
                      <a:r>
                        <a:rPr lang="en-US" sz="1200" u="none" strike="noStrike" dirty="0">
                          <a:effectLst/>
                        </a:rPr>
                        <a:t>1.01</a:t>
                      </a:r>
                    </a:p>
                  </a:txBody>
                  <a:tcPr marL="10194" marR="10194" marT="10194" marB="0" anchor="ctr">
                    <a:noFill/>
                  </a:tcPr>
                </a:tc>
                <a:extLst>
                  <a:ext uri="{0D108BD9-81ED-4DB2-BD59-A6C34878D82A}">
                    <a16:rowId xmlns:a16="http://schemas.microsoft.com/office/drawing/2014/main" val="210386824"/>
                  </a:ext>
                </a:extLst>
              </a:tr>
              <a:tr h="226967">
                <a:tc>
                  <a:txBody>
                    <a:bodyPr/>
                    <a:lstStyle/>
                    <a:p>
                      <a:pPr algn="l" fontAlgn="b"/>
                      <a:endParaRPr lang="en-US" sz="1200" b="0" i="0" u="none" strike="noStrike">
                        <a:solidFill>
                          <a:srgbClr val="000000"/>
                        </a:solidFill>
                        <a:effectLst/>
                        <a:latin typeface="Calibri"/>
                      </a:endParaRPr>
                    </a:p>
                  </a:txBody>
                  <a:tcPr marL="10194" marR="10194" marT="10194" marB="0" anchor="b">
                    <a:noFill/>
                  </a:tcPr>
                </a:tc>
                <a:tc>
                  <a:txBody>
                    <a:bodyPr/>
                    <a:lstStyle/>
                    <a:p>
                      <a:pPr algn="ctr" fontAlgn="ctr"/>
                      <a:endParaRPr lang="en-US" sz="1200" b="0" i="0" u="none" strike="noStrike">
                        <a:solidFill>
                          <a:srgbClr val="000000"/>
                        </a:solidFill>
                        <a:effectLst/>
                        <a:latin typeface="Calibri"/>
                      </a:endParaRPr>
                    </a:p>
                  </a:txBody>
                  <a:tcPr marL="10194" marR="10194" marT="10194" marB="0" anchor="ctr">
                    <a:noFill/>
                  </a:tcPr>
                </a:tc>
                <a:tc>
                  <a:txBody>
                    <a:bodyPr/>
                    <a:lstStyle/>
                    <a:p>
                      <a:pPr algn="ctr" fontAlgn="ctr"/>
                      <a:endParaRPr lang="en-US" sz="1200" b="0" i="0" u="none" strike="noStrike">
                        <a:solidFill>
                          <a:srgbClr val="000000"/>
                        </a:solidFill>
                        <a:effectLst/>
                        <a:latin typeface="Calibri"/>
                      </a:endParaRPr>
                    </a:p>
                  </a:txBody>
                  <a:tcPr marL="10194" marR="10194" marT="10194" marB="0" anchor="ctr">
                    <a:noFill/>
                  </a:tcPr>
                </a:tc>
                <a:tc>
                  <a:txBody>
                    <a:bodyPr/>
                    <a:lstStyle/>
                    <a:p>
                      <a:pPr algn="ctr" fontAlgn="ctr"/>
                      <a:endParaRPr lang="en-US" sz="1200" b="0" i="0" u="none" strike="noStrike">
                        <a:solidFill>
                          <a:srgbClr val="000000"/>
                        </a:solidFill>
                        <a:effectLst/>
                        <a:latin typeface="Calibri"/>
                      </a:endParaRPr>
                    </a:p>
                  </a:txBody>
                  <a:tcPr marL="10194" marR="10194" marT="10194" marB="0" anchor="ctr">
                    <a:noFill/>
                  </a:tcPr>
                </a:tc>
                <a:extLst>
                  <a:ext uri="{0D108BD9-81ED-4DB2-BD59-A6C34878D82A}">
                    <a16:rowId xmlns:a16="http://schemas.microsoft.com/office/drawing/2014/main" val="3015282330"/>
                  </a:ext>
                </a:extLst>
              </a:tr>
              <a:tr h="226967">
                <a:tc>
                  <a:txBody>
                    <a:bodyPr/>
                    <a:lstStyle/>
                    <a:p>
                      <a:pPr algn="l" fontAlgn="b"/>
                      <a:r>
                        <a:rPr lang="en-US" sz="1200" b="0" u="none" strike="noStrike" dirty="0">
                          <a:effectLst/>
                        </a:rPr>
                        <a:t>Pct. of Neighbors Attending Choice+</a:t>
                      </a:r>
                      <a:endParaRPr lang="en-US" sz="1200" b="0" i="0" u="none" strike="noStrike" dirty="0">
                        <a:solidFill>
                          <a:srgbClr val="000000"/>
                        </a:solidFill>
                        <a:effectLst/>
                        <a:latin typeface="Calibri"/>
                      </a:endParaRPr>
                    </a:p>
                  </a:txBody>
                  <a:tcPr marL="10194" marR="10194" marT="10194" marB="0" anchor="b">
                    <a:noFill/>
                  </a:tcPr>
                </a:tc>
                <a:tc>
                  <a:txBody>
                    <a:bodyPr/>
                    <a:lstStyle/>
                    <a:p>
                      <a:pPr algn="ctr" fontAlgn="ctr"/>
                      <a:r>
                        <a:rPr lang="en-US" sz="1200" u="none" strike="noStrike" dirty="0">
                          <a:effectLst/>
                        </a:rPr>
                        <a:t>1.39***</a:t>
                      </a:r>
                    </a:p>
                  </a:txBody>
                  <a:tcPr marL="10194" marR="10194" marT="10194" marB="0" anchor="ctr">
                    <a:noFill/>
                  </a:tcPr>
                </a:tc>
                <a:tc>
                  <a:txBody>
                    <a:bodyPr/>
                    <a:lstStyle/>
                    <a:p>
                      <a:pPr algn="ctr" fontAlgn="ctr"/>
                      <a:r>
                        <a:rPr lang="en-US" sz="1200" u="none" strike="noStrike" dirty="0">
                          <a:effectLst/>
                        </a:rPr>
                        <a:t>1.38***</a:t>
                      </a:r>
                    </a:p>
                  </a:txBody>
                  <a:tcPr marL="10194" marR="10194" marT="10194" marB="0" anchor="ctr">
                    <a:noFill/>
                  </a:tcPr>
                </a:tc>
                <a:tc>
                  <a:txBody>
                    <a:bodyPr/>
                    <a:lstStyle/>
                    <a:p>
                      <a:pPr algn="ctr" fontAlgn="ctr"/>
                      <a:r>
                        <a:rPr lang="en-US" sz="1200" u="none" strike="noStrike" dirty="0">
                          <a:effectLst/>
                        </a:rPr>
                        <a:t>1.38***</a:t>
                      </a:r>
                    </a:p>
                  </a:txBody>
                  <a:tcPr marL="10194" marR="10194" marT="10194" marB="0" anchor="ctr">
                    <a:noFill/>
                  </a:tcPr>
                </a:tc>
                <a:extLst>
                  <a:ext uri="{0D108BD9-81ED-4DB2-BD59-A6C34878D82A}">
                    <a16:rowId xmlns:a16="http://schemas.microsoft.com/office/drawing/2014/main" val="1290359673"/>
                  </a:ext>
                </a:extLst>
              </a:tr>
              <a:tr h="226967">
                <a:tc>
                  <a:txBody>
                    <a:bodyPr/>
                    <a:lstStyle/>
                    <a:p>
                      <a:pPr algn="l" fontAlgn="b"/>
                      <a:endParaRPr lang="en-US" sz="1200" b="0" i="0" u="none" strike="noStrike">
                        <a:solidFill>
                          <a:srgbClr val="000000"/>
                        </a:solidFill>
                        <a:effectLst/>
                        <a:latin typeface="Calibri"/>
                      </a:endParaRPr>
                    </a:p>
                  </a:txBody>
                  <a:tcPr marL="10194" marR="10194" marT="10194" marB="0" anchor="b">
                    <a:noFill/>
                  </a:tcPr>
                </a:tc>
                <a:tc>
                  <a:txBody>
                    <a:bodyPr/>
                    <a:lstStyle/>
                    <a:p>
                      <a:pPr algn="ctr" fontAlgn="ctr"/>
                      <a:endParaRPr lang="en-US" sz="1200" b="0" i="0" u="none" strike="noStrike">
                        <a:solidFill>
                          <a:srgbClr val="000000"/>
                        </a:solidFill>
                        <a:effectLst/>
                        <a:latin typeface="Calibri"/>
                      </a:endParaRPr>
                    </a:p>
                  </a:txBody>
                  <a:tcPr marL="10194" marR="10194" marT="10194" marB="0" anchor="ctr">
                    <a:noFill/>
                  </a:tcPr>
                </a:tc>
                <a:tc>
                  <a:txBody>
                    <a:bodyPr/>
                    <a:lstStyle/>
                    <a:p>
                      <a:pPr algn="ctr" fontAlgn="ctr"/>
                      <a:endParaRPr lang="en-US" sz="1200" b="0" i="0" u="none" strike="noStrike">
                        <a:solidFill>
                          <a:srgbClr val="000000"/>
                        </a:solidFill>
                        <a:effectLst/>
                        <a:latin typeface="Calibri"/>
                      </a:endParaRPr>
                    </a:p>
                  </a:txBody>
                  <a:tcPr marL="10194" marR="10194" marT="10194" marB="0" anchor="ctr">
                    <a:noFill/>
                  </a:tcPr>
                </a:tc>
                <a:tc>
                  <a:txBody>
                    <a:bodyPr/>
                    <a:lstStyle/>
                    <a:p>
                      <a:pPr algn="ctr" fontAlgn="ctr"/>
                      <a:endParaRPr lang="en-US" sz="1200" b="0" i="0" u="none" strike="noStrike">
                        <a:solidFill>
                          <a:srgbClr val="000000"/>
                        </a:solidFill>
                        <a:effectLst/>
                        <a:latin typeface="Calibri"/>
                      </a:endParaRPr>
                    </a:p>
                  </a:txBody>
                  <a:tcPr marL="10194" marR="10194" marT="10194" marB="0" anchor="ctr">
                    <a:noFill/>
                  </a:tcPr>
                </a:tc>
                <a:extLst>
                  <a:ext uri="{0D108BD9-81ED-4DB2-BD59-A6C34878D82A}">
                    <a16:rowId xmlns:a16="http://schemas.microsoft.com/office/drawing/2014/main" val="837525442"/>
                  </a:ext>
                </a:extLst>
              </a:tr>
              <a:tr h="226967">
                <a:tc>
                  <a:txBody>
                    <a:bodyPr/>
                    <a:lstStyle/>
                    <a:p>
                      <a:pPr algn="l" fontAlgn="b"/>
                      <a:r>
                        <a:rPr lang="en-US" sz="1200" u="none" strike="noStrike" dirty="0">
                          <a:effectLst/>
                        </a:rPr>
                        <a:t>Distance to Choice (mi)</a:t>
                      </a:r>
                      <a:endParaRPr lang="en-US" sz="1200" b="0" i="0" u="none" strike="noStrike" dirty="0">
                        <a:solidFill>
                          <a:srgbClr val="000000"/>
                        </a:solidFill>
                        <a:effectLst/>
                        <a:latin typeface="Calibri"/>
                      </a:endParaRPr>
                    </a:p>
                  </a:txBody>
                  <a:tcPr marL="10194" marR="10194" marT="10194" marB="0" anchor="b">
                    <a:noFill/>
                  </a:tcPr>
                </a:tc>
                <a:tc>
                  <a:txBody>
                    <a:bodyPr/>
                    <a:lstStyle/>
                    <a:p>
                      <a:pPr algn="ctr" fontAlgn="ctr"/>
                      <a:r>
                        <a:rPr lang="en-US" sz="1200" u="none" strike="noStrike" dirty="0">
                          <a:effectLst/>
                        </a:rPr>
                        <a:t>0.85***</a:t>
                      </a:r>
                    </a:p>
                  </a:txBody>
                  <a:tcPr marL="10194" marR="10194" marT="10194" marB="0" anchor="ctr">
                    <a:noFill/>
                  </a:tcPr>
                </a:tc>
                <a:tc>
                  <a:txBody>
                    <a:bodyPr/>
                    <a:lstStyle/>
                    <a:p>
                      <a:pPr algn="ctr" fontAlgn="ctr"/>
                      <a:r>
                        <a:rPr lang="en-US" sz="1200" u="none" strike="noStrike" dirty="0">
                          <a:effectLst/>
                        </a:rPr>
                        <a:t>0.86***</a:t>
                      </a:r>
                    </a:p>
                  </a:txBody>
                  <a:tcPr marL="10194" marR="10194" marT="10194" marB="0" anchor="ctr">
                    <a:noFill/>
                  </a:tcPr>
                </a:tc>
                <a:tc>
                  <a:txBody>
                    <a:bodyPr/>
                    <a:lstStyle/>
                    <a:p>
                      <a:pPr algn="ctr" fontAlgn="ctr"/>
                      <a:r>
                        <a:rPr lang="en-US" sz="1200" u="none" strike="noStrike" dirty="0">
                          <a:effectLst/>
                        </a:rPr>
                        <a:t>0.86***</a:t>
                      </a:r>
                    </a:p>
                  </a:txBody>
                  <a:tcPr marL="10194" marR="10194" marT="10194" marB="0" anchor="ctr">
                    <a:noFill/>
                  </a:tcPr>
                </a:tc>
                <a:extLst>
                  <a:ext uri="{0D108BD9-81ED-4DB2-BD59-A6C34878D82A}">
                    <a16:rowId xmlns:a16="http://schemas.microsoft.com/office/drawing/2014/main" val="2578069392"/>
                  </a:ext>
                </a:extLst>
              </a:tr>
              <a:tr h="226967">
                <a:tc>
                  <a:txBody>
                    <a:bodyPr/>
                    <a:lstStyle/>
                    <a:p>
                      <a:pPr algn="l" fontAlgn="b"/>
                      <a:endParaRPr lang="en-US" sz="1200" b="0" i="0" u="none" strike="noStrike" dirty="0">
                        <a:solidFill>
                          <a:srgbClr val="000000"/>
                        </a:solidFill>
                        <a:effectLst/>
                        <a:latin typeface="Calibri"/>
                      </a:endParaRPr>
                    </a:p>
                  </a:txBody>
                  <a:tcPr marL="10194" marR="10194" marT="10194" marB="0" anchor="b">
                    <a:noFill/>
                  </a:tcPr>
                </a:tc>
                <a:tc>
                  <a:txBody>
                    <a:bodyPr/>
                    <a:lstStyle/>
                    <a:p>
                      <a:pPr algn="ctr" fontAlgn="ctr"/>
                      <a:endParaRPr lang="en-US" sz="1200" b="0" i="0" u="none" strike="noStrike">
                        <a:solidFill>
                          <a:srgbClr val="000000"/>
                        </a:solidFill>
                        <a:effectLst/>
                        <a:latin typeface="Calibri"/>
                      </a:endParaRPr>
                    </a:p>
                  </a:txBody>
                  <a:tcPr marL="10194" marR="10194" marT="10194" marB="0" anchor="ctr">
                    <a:noFill/>
                  </a:tcPr>
                </a:tc>
                <a:tc>
                  <a:txBody>
                    <a:bodyPr/>
                    <a:lstStyle/>
                    <a:p>
                      <a:pPr algn="ctr" fontAlgn="ctr"/>
                      <a:endParaRPr lang="en-US" sz="1200" b="0" i="0" u="none" strike="noStrike">
                        <a:solidFill>
                          <a:srgbClr val="000000"/>
                        </a:solidFill>
                        <a:effectLst/>
                        <a:latin typeface="Calibri"/>
                      </a:endParaRPr>
                    </a:p>
                  </a:txBody>
                  <a:tcPr marL="10194" marR="10194" marT="10194" marB="0" anchor="ctr">
                    <a:noFill/>
                  </a:tcPr>
                </a:tc>
                <a:tc>
                  <a:txBody>
                    <a:bodyPr/>
                    <a:lstStyle/>
                    <a:p>
                      <a:pPr algn="ctr" fontAlgn="ctr"/>
                      <a:endParaRPr lang="en-US" sz="1200" b="0" i="0" u="none" strike="noStrike">
                        <a:solidFill>
                          <a:srgbClr val="000000"/>
                        </a:solidFill>
                        <a:effectLst/>
                        <a:latin typeface="Calibri"/>
                      </a:endParaRPr>
                    </a:p>
                  </a:txBody>
                  <a:tcPr marL="10194" marR="10194" marT="10194" marB="0" anchor="ctr">
                    <a:noFill/>
                  </a:tcPr>
                </a:tc>
                <a:extLst>
                  <a:ext uri="{0D108BD9-81ED-4DB2-BD59-A6C34878D82A}">
                    <a16:rowId xmlns:a16="http://schemas.microsoft.com/office/drawing/2014/main" val="3486807102"/>
                  </a:ext>
                </a:extLst>
              </a:tr>
              <a:tr h="226967">
                <a:tc>
                  <a:txBody>
                    <a:bodyPr/>
                    <a:lstStyle/>
                    <a:p>
                      <a:pPr algn="l" fontAlgn="b"/>
                      <a:r>
                        <a:rPr lang="en-US" sz="1200" u="none" strike="noStrike" dirty="0">
                          <a:effectLst/>
                        </a:rPr>
                        <a:t>MI School Index Score (2019)</a:t>
                      </a:r>
                    </a:p>
                  </a:txBody>
                  <a:tcPr marL="10194" marR="10194" marT="10194" marB="0" anchor="b">
                    <a:noFill/>
                  </a:tcPr>
                </a:tc>
                <a:tc>
                  <a:txBody>
                    <a:bodyPr/>
                    <a:lstStyle/>
                    <a:p>
                      <a:pPr algn="ctr" fontAlgn="ctr"/>
                      <a:r>
                        <a:rPr lang="en-US" sz="1200" u="none" strike="noStrike" dirty="0">
                          <a:effectLst/>
                        </a:rPr>
                        <a:t>1.01***</a:t>
                      </a:r>
                    </a:p>
                  </a:txBody>
                  <a:tcPr marL="10194" marR="10194" marT="10194" marB="0" anchor="ctr">
                    <a:noFill/>
                  </a:tcPr>
                </a:tc>
                <a:tc>
                  <a:txBody>
                    <a:bodyPr/>
                    <a:lstStyle/>
                    <a:p>
                      <a:pPr algn="ctr" fontAlgn="ctr"/>
                      <a:r>
                        <a:rPr lang="en-US" sz="1200" u="none" strike="noStrike" dirty="0">
                          <a:effectLst/>
                        </a:rPr>
                        <a:t>1.01***</a:t>
                      </a:r>
                    </a:p>
                  </a:txBody>
                  <a:tcPr marL="10194" marR="10194" marT="10194" marB="0" anchor="ctr">
                    <a:noFill/>
                  </a:tcPr>
                </a:tc>
                <a:tc>
                  <a:txBody>
                    <a:bodyPr/>
                    <a:lstStyle/>
                    <a:p>
                      <a:pPr algn="ctr" fontAlgn="ctr"/>
                      <a:r>
                        <a:rPr lang="en-US" sz="1200" u="none" strike="noStrike" dirty="0">
                          <a:effectLst/>
                        </a:rPr>
                        <a:t>1.01***</a:t>
                      </a:r>
                    </a:p>
                  </a:txBody>
                  <a:tcPr marL="10194" marR="10194" marT="10194" marB="0" anchor="ctr">
                    <a:noFill/>
                  </a:tcPr>
                </a:tc>
                <a:extLst>
                  <a:ext uri="{0D108BD9-81ED-4DB2-BD59-A6C34878D82A}">
                    <a16:rowId xmlns:a16="http://schemas.microsoft.com/office/drawing/2014/main" val="3024923917"/>
                  </a:ext>
                </a:extLst>
              </a:tr>
              <a:tr h="226967">
                <a:tc>
                  <a:txBody>
                    <a:bodyPr/>
                    <a:lstStyle/>
                    <a:p>
                      <a:pPr lvl="0" algn="l">
                        <a:buNone/>
                      </a:pPr>
                      <a:endParaRPr lang="en-US" sz="1200" b="0" i="0" u="none" strike="noStrike" dirty="0">
                        <a:solidFill>
                          <a:srgbClr val="000000"/>
                        </a:solidFill>
                        <a:effectLst/>
                        <a:latin typeface="Calibri"/>
                      </a:endParaRPr>
                    </a:p>
                  </a:txBody>
                  <a:tcPr marL="10194" marR="10194" marT="10194" marB="0" anchor="b">
                    <a:noFill/>
                  </a:tcPr>
                </a:tc>
                <a:tc>
                  <a:txBody>
                    <a:bodyPr/>
                    <a:lstStyle/>
                    <a:p>
                      <a:pPr algn="ctr" fontAlgn="ctr"/>
                      <a:endParaRPr lang="en-US" sz="1200" b="0" i="0" u="none" strike="noStrike">
                        <a:solidFill>
                          <a:srgbClr val="000000"/>
                        </a:solidFill>
                        <a:effectLst/>
                        <a:latin typeface="Calibri"/>
                      </a:endParaRPr>
                    </a:p>
                  </a:txBody>
                  <a:tcPr marL="10194" marR="10194" marT="10194" marB="0" anchor="ctr">
                    <a:noFill/>
                  </a:tcPr>
                </a:tc>
                <a:tc>
                  <a:txBody>
                    <a:bodyPr/>
                    <a:lstStyle/>
                    <a:p>
                      <a:pPr algn="ctr" fontAlgn="ctr"/>
                      <a:endParaRPr lang="en-US" sz="1200" b="0" i="0" u="none" strike="noStrike">
                        <a:solidFill>
                          <a:srgbClr val="000000"/>
                        </a:solidFill>
                        <a:effectLst/>
                        <a:latin typeface="Calibri"/>
                      </a:endParaRPr>
                    </a:p>
                  </a:txBody>
                  <a:tcPr marL="10194" marR="10194" marT="10194" marB="0" anchor="ctr">
                    <a:noFill/>
                  </a:tcPr>
                </a:tc>
                <a:tc>
                  <a:txBody>
                    <a:bodyPr/>
                    <a:lstStyle/>
                    <a:p>
                      <a:pPr algn="ctr" fontAlgn="ctr"/>
                      <a:endParaRPr lang="en-US" sz="1200" b="0" i="0" u="none" strike="noStrike">
                        <a:solidFill>
                          <a:srgbClr val="000000"/>
                        </a:solidFill>
                        <a:effectLst/>
                        <a:latin typeface="Calibri"/>
                      </a:endParaRPr>
                    </a:p>
                  </a:txBody>
                  <a:tcPr marL="10194" marR="10194" marT="10194" marB="0" anchor="ctr">
                    <a:noFill/>
                  </a:tcPr>
                </a:tc>
                <a:extLst>
                  <a:ext uri="{0D108BD9-81ED-4DB2-BD59-A6C34878D82A}">
                    <a16:rowId xmlns:a16="http://schemas.microsoft.com/office/drawing/2014/main" val="1209562440"/>
                  </a:ext>
                </a:extLst>
              </a:tr>
              <a:tr h="226967">
                <a:tc>
                  <a:txBody>
                    <a:bodyPr/>
                    <a:lstStyle/>
                    <a:p>
                      <a:pPr lvl="0" algn="l">
                        <a:buNone/>
                      </a:pPr>
                      <a:r>
                        <a:rPr lang="en-US" sz="1200" u="none" strike="noStrike" dirty="0">
                          <a:effectLst/>
                        </a:rPr>
                        <a:t>Transp. Offered</a:t>
                      </a:r>
                      <a:endParaRPr lang="en-US" sz="1200" b="0" i="0" u="none" strike="noStrike" dirty="0">
                        <a:solidFill>
                          <a:srgbClr val="000000"/>
                        </a:solidFill>
                        <a:effectLst/>
                        <a:latin typeface="Calibri"/>
                      </a:endParaRPr>
                    </a:p>
                  </a:txBody>
                  <a:tcPr marL="10194" marR="10194" marT="10194" marB="0" anchor="b">
                    <a:noFill/>
                  </a:tcPr>
                </a:tc>
                <a:tc>
                  <a:txBody>
                    <a:bodyPr/>
                    <a:lstStyle/>
                    <a:p>
                      <a:pPr algn="ctr" fontAlgn="ctr"/>
                      <a:r>
                        <a:rPr lang="en-US" sz="1200" u="none" strike="noStrike" dirty="0">
                          <a:effectLst/>
                          <a:highlight>
                            <a:srgbClr val="00FFFF"/>
                          </a:highlight>
                        </a:rPr>
                        <a:t>1.15***</a:t>
                      </a:r>
                    </a:p>
                  </a:txBody>
                  <a:tcPr marL="10194" marR="10194" marT="10194" marB="0" anchor="ctr">
                    <a:noFill/>
                  </a:tcPr>
                </a:tc>
                <a:tc>
                  <a:txBody>
                    <a:bodyPr/>
                    <a:lstStyle/>
                    <a:p>
                      <a:pPr algn="ctr" fontAlgn="ctr"/>
                      <a:r>
                        <a:rPr lang="en-US" sz="1200" u="none" strike="noStrike" dirty="0">
                          <a:effectLst/>
                        </a:rPr>
                        <a:t>-</a:t>
                      </a:r>
                    </a:p>
                  </a:txBody>
                  <a:tcPr marL="10194" marR="10194" marT="10194" marB="0" anchor="ctr">
                    <a:noFill/>
                  </a:tcPr>
                </a:tc>
                <a:tc>
                  <a:txBody>
                    <a:bodyPr/>
                    <a:lstStyle/>
                    <a:p>
                      <a:pPr algn="ctr" fontAlgn="ctr"/>
                      <a:r>
                        <a:rPr lang="en-US" sz="1200" u="none" strike="noStrike" dirty="0">
                          <a:effectLst/>
                        </a:rPr>
                        <a:t>-</a:t>
                      </a:r>
                    </a:p>
                  </a:txBody>
                  <a:tcPr marL="10194" marR="10194" marT="10194" marB="0" anchor="ctr">
                    <a:noFill/>
                  </a:tcPr>
                </a:tc>
                <a:extLst>
                  <a:ext uri="{0D108BD9-81ED-4DB2-BD59-A6C34878D82A}">
                    <a16:rowId xmlns:a16="http://schemas.microsoft.com/office/drawing/2014/main" val="3168376404"/>
                  </a:ext>
                </a:extLst>
              </a:tr>
              <a:tr h="226967">
                <a:tc>
                  <a:txBody>
                    <a:bodyPr/>
                    <a:lstStyle/>
                    <a:p>
                      <a:pPr lvl="0" algn="l">
                        <a:buNone/>
                      </a:pPr>
                      <a:endParaRPr lang="en-US" sz="1200" b="0" i="0" u="none" strike="noStrike" dirty="0">
                        <a:solidFill>
                          <a:srgbClr val="000000"/>
                        </a:solidFill>
                        <a:effectLst/>
                        <a:latin typeface="Calibri"/>
                      </a:endParaRPr>
                    </a:p>
                  </a:txBody>
                  <a:tcPr marL="10194" marR="10194" marT="10194" marB="0" anchor="b">
                    <a:noFill/>
                  </a:tcPr>
                </a:tc>
                <a:tc>
                  <a:txBody>
                    <a:bodyPr/>
                    <a:lstStyle/>
                    <a:p>
                      <a:pPr algn="ctr" fontAlgn="ctr"/>
                      <a:endParaRPr lang="en-US" sz="1200" b="0" i="0" u="none" strike="noStrike">
                        <a:solidFill>
                          <a:srgbClr val="000000"/>
                        </a:solidFill>
                        <a:effectLst/>
                        <a:latin typeface="Calibri"/>
                      </a:endParaRPr>
                    </a:p>
                  </a:txBody>
                  <a:tcPr marL="10194" marR="10194" marT="10194" marB="0" anchor="ctr">
                    <a:noFill/>
                  </a:tcPr>
                </a:tc>
                <a:tc>
                  <a:txBody>
                    <a:bodyPr/>
                    <a:lstStyle/>
                    <a:p>
                      <a:pPr algn="ctr" fontAlgn="ctr"/>
                      <a:endParaRPr lang="en-US" sz="1200" b="0" i="0" u="none" strike="noStrike">
                        <a:solidFill>
                          <a:srgbClr val="000000"/>
                        </a:solidFill>
                        <a:effectLst/>
                        <a:latin typeface="Calibri"/>
                      </a:endParaRPr>
                    </a:p>
                  </a:txBody>
                  <a:tcPr marL="10194" marR="10194" marT="10194" marB="0" anchor="ctr">
                    <a:noFill/>
                  </a:tcPr>
                </a:tc>
                <a:tc>
                  <a:txBody>
                    <a:bodyPr/>
                    <a:lstStyle/>
                    <a:p>
                      <a:pPr algn="ctr" fontAlgn="ctr"/>
                      <a:endParaRPr lang="en-US" sz="1200" b="0" i="0" u="none" strike="noStrike">
                        <a:solidFill>
                          <a:srgbClr val="000000"/>
                        </a:solidFill>
                        <a:effectLst/>
                        <a:latin typeface="Calibri"/>
                      </a:endParaRPr>
                    </a:p>
                  </a:txBody>
                  <a:tcPr marL="10194" marR="10194" marT="10194" marB="0" anchor="ctr">
                    <a:noFill/>
                  </a:tcPr>
                </a:tc>
                <a:extLst>
                  <a:ext uri="{0D108BD9-81ED-4DB2-BD59-A6C34878D82A}">
                    <a16:rowId xmlns:a16="http://schemas.microsoft.com/office/drawing/2014/main" val="3084089513"/>
                  </a:ext>
                </a:extLst>
              </a:tr>
              <a:tr h="226967">
                <a:tc>
                  <a:txBody>
                    <a:bodyPr/>
                    <a:lstStyle/>
                    <a:p>
                      <a:pPr lvl="0" algn="l">
                        <a:buNone/>
                      </a:pPr>
                      <a:r>
                        <a:rPr lang="en-US" sz="1200" u="none" strike="noStrike" dirty="0">
                          <a:effectLst/>
                        </a:rPr>
                        <a:t>Transp. Eligible</a:t>
                      </a:r>
                      <a:endParaRPr lang="en-US" sz="1200" b="0" i="0" u="none" strike="noStrike" dirty="0">
                        <a:solidFill>
                          <a:srgbClr val="000000"/>
                        </a:solidFill>
                        <a:effectLst/>
                        <a:latin typeface="Calibri"/>
                      </a:endParaRPr>
                    </a:p>
                  </a:txBody>
                  <a:tcPr marL="10194" marR="10194" marT="10194" marB="0" anchor="b">
                    <a:noFill/>
                  </a:tcPr>
                </a:tc>
                <a:tc>
                  <a:txBody>
                    <a:bodyPr/>
                    <a:lstStyle/>
                    <a:p>
                      <a:pPr algn="ctr" fontAlgn="ctr"/>
                      <a:r>
                        <a:rPr lang="en-US" sz="1200" b="0" i="0" u="none" strike="noStrike" dirty="0">
                          <a:solidFill>
                            <a:srgbClr val="000000"/>
                          </a:solidFill>
                          <a:effectLst/>
                          <a:latin typeface="Calibri"/>
                        </a:rPr>
                        <a:t>-</a:t>
                      </a:r>
                    </a:p>
                  </a:txBody>
                  <a:tcPr marL="10194" marR="10194" marT="10194" marB="0" anchor="ctr">
                    <a:noFill/>
                  </a:tcPr>
                </a:tc>
                <a:tc>
                  <a:txBody>
                    <a:bodyPr/>
                    <a:lstStyle/>
                    <a:p>
                      <a:pPr algn="ctr" fontAlgn="ctr"/>
                      <a:r>
                        <a:rPr lang="en-US" sz="1200" b="0" i="0" u="none" strike="noStrike" dirty="0">
                          <a:solidFill>
                            <a:srgbClr val="000000"/>
                          </a:solidFill>
                          <a:effectLst/>
                          <a:highlight>
                            <a:srgbClr val="00FFFF"/>
                          </a:highlight>
                          <a:latin typeface="Calibri"/>
                        </a:rPr>
                        <a:t>1.35***</a:t>
                      </a:r>
                    </a:p>
                  </a:txBody>
                  <a:tcPr marL="10194" marR="10194" marT="10194" marB="0" anchor="ctr">
                    <a:noFill/>
                  </a:tcPr>
                </a:tc>
                <a:tc>
                  <a:txBody>
                    <a:bodyPr/>
                    <a:lstStyle/>
                    <a:p>
                      <a:pPr algn="ctr" fontAlgn="ctr"/>
                      <a:r>
                        <a:rPr lang="en-US" sz="1200" b="0" i="0" u="none" strike="noStrike" dirty="0">
                          <a:solidFill>
                            <a:srgbClr val="000000"/>
                          </a:solidFill>
                          <a:effectLst/>
                          <a:latin typeface="Calibri"/>
                        </a:rPr>
                        <a:t>-</a:t>
                      </a:r>
                    </a:p>
                  </a:txBody>
                  <a:tcPr marL="10194" marR="10194" marT="10194" marB="0" anchor="ctr">
                    <a:noFill/>
                  </a:tcPr>
                </a:tc>
                <a:extLst>
                  <a:ext uri="{0D108BD9-81ED-4DB2-BD59-A6C34878D82A}">
                    <a16:rowId xmlns:a16="http://schemas.microsoft.com/office/drawing/2014/main" val="3411036259"/>
                  </a:ext>
                </a:extLst>
              </a:tr>
              <a:tr h="226967">
                <a:tc>
                  <a:txBody>
                    <a:bodyPr/>
                    <a:lstStyle/>
                    <a:p>
                      <a:pPr lvl="0" algn="l">
                        <a:buNone/>
                      </a:pPr>
                      <a:endParaRPr lang="en-US" sz="1200" b="0" i="0" u="none" strike="noStrike" dirty="0">
                        <a:solidFill>
                          <a:srgbClr val="000000"/>
                        </a:solidFill>
                        <a:effectLst/>
                        <a:latin typeface="Calibri"/>
                      </a:endParaRPr>
                    </a:p>
                  </a:txBody>
                  <a:tcPr marL="10194" marR="10194" marT="10194" marB="0" anchor="b">
                    <a:noFill/>
                  </a:tcPr>
                </a:tc>
                <a:tc>
                  <a:txBody>
                    <a:bodyPr/>
                    <a:lstStyle/>
                    <a:p>
                      <a:pPr algn="ctr" fontAlgn="ctr"/>
                      <a:endParaRPr lang="en-US" sz="1200" u="none" strike="noStrike" dirty="0">
                        <a:effectLst/>
                      </a:endParaRPr>
                    </a:p>
                  </a:txBody>
                  <a:tcPr marL="10194" marR="10194" marT="10194" marB="0" anchor="ctr">
                    <a:noFill/>
                  </a:tcPr>
                </a:tc>
                <a:tc>
                  <a:txBody>
                    <a:bodyPr/>
                    <a:lstStyle/>
                    <a:p>
                      <a:pPr algn="ctr" fontAlgn="ctr"/>
                      <a:endParaRPr lang="en-US" sz="1200" b="0" i="0" u="none" strike="noStrike">
                        <a:solidFill>
                          <a:srgbClr val="000000"/>
                        </a:solidFill>
                        <a:effectLst/>
                        <a:latin typeface="Calibri"/>
                      </a:endParaRPr>
                    </a:p>
                  </a:txBody>
                  <a:tcPr marL="10194" marR="10194" marT="10194" marB="0" anchor="ctr">
                    <a:noFill/>
                  </a:tcPr>
                </a:tc>
                <a:tc>
                  <a:txBody>
                    <a:bodyPr/>
                    <a:lstStyle/>
                    <a:p>
                      <a:pPr algn="ctr" fontAlgn="ctr"/>
                      <a:endParaRPr lang="en-US" sz="1200" u="none" strike="noStrike" dirty="0">
                        <a:effectLst/>
                      </a:endParaRPr>
                    </a:p>
                  </a:txBody>
                  <a:tcPr marL="10194" marR="10194" marT="10194" marB="0" anchor="ctr">
                    <a:noFill/>
                  </a:tcPr>
                </a:tc>
                <a:extLst>
                  <a:ext uri="{0D108BD9-81ED-4DB2-BD59-A6C34878D82A}">
                    <a16:rowId xmlns:a16="http://schemas.microsoft.com/office/drawing/2014/main" val="2877022436"/>
                  </a:ext>
                </a:extLst>
              </a:tr>
              <a:tr h="226967">
                <a:tc>
                  <a:txBody>
                    <a:bodyPr/>
                    <a:lstStyle/>
                    <a:p>
                      <a:pPr lvl="0" algn="l">
                        <a:buNone/>
                      </a:pPr>
                      <a:r>
                        <a:rPr lang="en-US" sz="1200" i="1" u="none" strike="noStrike" dirty="0">
                          <a:effectLst/>
                        </a:rPr>
                        <a:t>Transp. Eligibility Type (ref=none)</a:t>
                      </a:r>
                      <a:endParaRPr lang="en-US" sz="1200" b="0" i="1" u="none" strike="noStrike" dirty="0">
                        <a:solidFill>
                          <a:srgbClr val="000000"/>
                        </a:solidFill>
                        <a:effectLst/>
                        <a:latin typeface="Calibri"/>
                      </a:endParaRPr>
                    </a:p>
                  </a:txBody>
                  <a:tcPr marL="10194" marR="10194" marT="10194" marB="0" anchor="b">
                    <a:noFill/>
                  </a:tcPr>
                </a:tc>
                <a:tc>
                  <a:txBody>
                    <a:bodyPr/>
                    <a:lstStyle/>
                    <a:p>
                      <a:pPr algn="ctr" fontAlgn="ctr"/>
                      <a:endParaRPr lang="en-US" sz="1200" u="none" strike="noStrike" dirty="0">
                        <a:effectLst/>
                      </a:endParaRPr>
                    </a:p>
                  </a:txBody>
                  <a:tcPr marL="10194" marR="10194" marT="10194" marB="0" anchor="ctr">
                    <a:noFill/>
                  </a:tcPr>
                </a:tc>
                <a:tc>
                  <a:txBody>
                    <a:bodyPr/>
                    <a:lstStyle/>
                    <a:p>
                      <a:pPr algn="ctr" fontAlgn="ctr"/>
                      <a:endParaRPr lang="en-US" sz="1200" u="none" strike="noStrike" dirty="0">
                        <a:effectLst/>
                      </a:endParaRPr>
                    </a:p>
                  </a:txBody>
                  <a:tcPr marL="10194" marR="10194" marT="10194" marB="0" anchor="ctr">
                    <a:noFill/>
                  </a:tcPr>
                </a:tc>
                <a:tc>
                  <a:txBody>
                    <a:bodyPr/>
                    <a:lstStyle/>
                    <a:p>
                      <a:pPr algn="ctr" fontAlgn="ctr"/>
                      <a:endParaRPr lang="en-US" sz="1200" u="none" strike="noStrike" dirty="0">
                        <a:effectLst/>
                      </a:endParaRPr>
                    </a:p>
                  </a:txBody>
                  <a:tcPr marL="10194" marR="10194" marT="10194" marB="0" anchor="ctr">
                    <a:noFill/>
                  </a:tcPr>
                </a:tc>
                <a:extLst>
                  <a:ext uri="{0D108BD9-81ED-4DB2-BD59-A6C34878D82A}">
                    <a16:rowId xmlns:a16="http://schemas.microsoft.com/office/drawing/2014/main" val="1422939024"/>
                  </a:ext>
                </a:extLst>
              </a:tr>
              <a:tr h="226966">
                <a:tc>
                  <a:txBody>
                    <a:bodyPr/>
                    <a:lstStyle/>
                    <a:p>
                      <a:pPr lvl="0" algn="l">
                        <a:buNone/>
                      </a:pPr>
                      <a:r>
                        <a:rPr lang="en-US" sz="1200" u="none" strike="noStrike" dirty="0">
                          <a:effectLst/>
                        </a:rPr>
                        <a:t>Traditional school bus</a:t>
                      </a:r>
                      <a:endParaRPr lang="en-US" sz="1200" b="0" i="0" u="none" strike="noStrike" dirty="0">
                        <a:solidFill>
                          <a:srgbClr val="000000"/>
                        </a:solidFill>
                        <a:effectLst/>
                        <a:latin typeface="Calibri"/>
                      </a:endParaRPr>
                    </a:p>
                  </a:txBody>
                  <a:tcPr marL="10194" marR="10194" marT="10194" marB="0" anchor="b">
                    <a:noFill/>
                  </a:tcPr>
                </a:tc>
                <a:tc>
                  <a:txBody>
                    <a:bodyPr/>
                    <a:lstStyle/>
                    <a:p>
                      <a:pPr lvl="0" algn="ctr">
                        <a:buNone/>
                      </a:pPr>
                      <a:r>
                        <a:rPr lang="en-US" sz="1200" u="none" strike="noStrike" dirty="0">
                          <a:effectLst/>
                        </a:rPr>
                        <a:t>-</a:t>
                      </a:r>
                    </a:p>
                  </a:txBody>
                  <a:tcPr marL="10194" marR="10194" marT="10194" marB="0" anchor="ctr">
                    <a:noFill/>
                  </a:tcPr>
                </a:tc>
                <a:tc>
                  <a:txBody>
                    <a:bodyPr/>
                    <a:lstStyle/>
                    <a:p>
                      <a:pPr lvl="0" algn="ctr">
                        <a:buNone/>
                      </a:pPr>
                      <a:r>
                        <a:rPr lang="en-US" sz="1200" u="none" strike="noStrike" dirty="0">
                          <a:effectLst/>
                        </a:rPr>
                        <a:t>-</a:t>
                      </a:r>
                    </a:p>
                  </a:txBody>
                  <a:tcPr marL="10194" marR="10194" marT="10194" marB="0" anchor="ctr">
                    <a:noFill/>
                  </a:tcPr>
                </a:tc>
                <a:tc>
                  <a:txBody>
                    <a:bodyPr/>
                    <a:lstStyle/>
                    <a:p>
                      <a:pPr lvl="0" algn="ctr">
                        <a:buNone/>
                      </a:pPr>
                      <a:r>
                        <a:rPr lang="en-US" sz="1200" u="none" strike="noStrike" dirty="0">
                          <a:effectLst/>
                          <a:highlight>
                            <a:srgbClr val="00FFFF"/>
                          </a:highlight>
                        </a:rPr>
                        <a:t>1.33***</a:t>
                      </a:r>
                    </a:p>
                  </a:txBody>
                  <a:tcPr marL="10194" marR="10194" marT="10194" marB="0" anchor="ctr">
                    <a:noFill/>
                  </a:tcPr>
                </a:tc>
                <a:extLst>
                  <a:ext uri="{0D108BD9-81ED-4DB2-BD59-A6C34878D82A}">
                    <a16:rowId xmlns:a16="http://schemas.microsoft.com/office/drawing/2014/main" val="2745896369"/>
                  </a:ext>
                </a:extLst>
              </a:tr>
              <a:tr h="226965">
                <a:tc>
                  <a:txBody>
                    <a:bodyPr/>
                    <a:lstStyle/>
                    <a:p>
                      <a:pPr lvl="0" algn="l">
                        <a:buNone/>
                      </a:pPr>
                      <a:r>
                        <a:rPr lang="en-US" sz="1200" u="none" strike="noStrike" dirty="0">
                          <a:effectLst/>
                        </a:rPr>
                        <a:t>Shuttle-style bus</a:t>
                      </a:r>
                      <a:endParaRPr lang="en-US" sz="1200" b="0" i="0" u="none" strike="noStrike" dirty="0">
                        <a:solidFill>
                          <a:srgbClr val="000000"/>
                        </a:solidFill>
                        <a:effectLst/>
                        <a:latin typeface="Calibri"/>
                      </a:endParaRPr>
                    </a:p>
                  </a:txBody>
                  <a:tcPr marL="10194" marR="10194" marT="10194" marB="0" anchor="b">
                    <a:lnB w="12700">
                      <a:solidFill>
                        <a:schemeClr val="tx1"/>
                      </a:solidFill>
                    </a:lnB>
                    <a:noFill/>
                  </a:tcPr>
                </a:tc>
                <a:tc>
                  <a:txBody>
                    <a:bodyPr/>
                    <a:lstStyle/>
                    <a:p>
                      <a:pPr lvl="0" algn="ctr">
                        <a:buNone/>
                      </a:pPr>
                      <a:r>
                        <a:rPr lang="en-US" sz="1200" u="none" strike="noStrike" dirty="0">
                          <a:effectLst/>
                        </a:rPr>
                        <a:t>-</a:t>
                      </a:r>
                    </a:p>
                  </a:txBody>
                  <a:tcPr marL="10194" marR="10194" marT="10194" marB="0" anchor="ctr">
                    <a:lnB w="12700">
                      <a:solidFill>
                        <a:schemeClr val="tx1"/>
                      </a:solidFill>
                    </a:lnB>
                    <a:noFill/>
                  </a:tcPr>
                </a:tc>
                <a:tc>
                  <a:txBody>
                    <a:bodyPr/>
                    <a:lstStyle/>
                    <a:p>
                      <a:pPr lvl="0" algn="ctr">
                        <a:buNone/>
                      </a:pPr>
                      <a:r>
                        <a:rPr lang="en-US" sz="1200" u="none" strike="noStrike" dirty="0">
                          <a:effectLst/>
                        </a:rPr>
                        <a:t>-</a:t>
                      </a:r>
                    </a:p>
                  </a:txBody>
                  <a:tcPr marL="10194" marR="10194" marT="10194" marB="0" anchor="ctr">
                    <a:lnB w="12700">
                      <a:solidFill>
                        <a:schemeClr val="tx1"/>
                      </a:solidFill>
                    </a:lnB>
                    <a:noFill/>
                  </a:tcPr>
                </a:tc>
                <a:tc>
                  <a:txBody>
                    <a:bodyPr/>
                    <a:lstStyle/>
                    <a:p>
                      <a:pPr lvl="0" algn="ctr">
                        <a:buNone/>
                      </a:pPr>
                      <a:r>
                        <a:rPr lang="en-US" sz="1200" u="none" strike="noStrike" dirty="0">
                          <a:effectLst/>
                          <a:highlight>
                            <a:srgbClr val="00FFFF"/>
                          </a:highlight>
                        </a:rPr>
                        <a:t>1.45***</a:t>
                      </a:r>
                    </a:p>
                  </a:txBody>
                  <a:tcPr marL="10194" marR="10194" marT="10194" marB="0" anchor="ctr">
                    <a:lnB w="12700">
                      <a:solidFill>
                        <a:schemeClr val="tx1"/>
                      </a:solidFill>
                    </a:lnB>
                    <a:noFill/>
                  </a:tcPr>
                </a:tc>
                <a:extLst>
                  <a:ext uri="{0D108BD9-81ED-4DB2-BD59-A6C34878D82A}">
                    <a16:rowId xmlns:a16="http://schemas.microsoft.com/office/drawing/2014/main" val="2559593115"/>
                  </a:ext>
                </a:extLst>
              </a:tr>
              <a:tr h="226965">
                <a:tc>
                  <a:txBody>
                    <a:bodyPr/>
                    <a:lstStyle/>
                    <a:p>
                      <a:pPr lvl="0" algn="l">
                        <a:buNone/>
                      </a:pPr>
                      <a:r>
                        <a:rPr lang="en-US" sz="1200" u="none" strike="noStrike" dirty="0">
                          <a:effectLst/>
                        </a:rPr>
                        <a:t>N students</a:t>
                      </a:r>
                    </a:p>
                  </a:txBody>
                  <a:tcPr marL="10194" marR="10194" marT="10194" marB="0" anchor="b">
                    <a:lnT w="12700">
                      <a:solidFill>
                        <a:schemeClr val="tx1"/>
                      </a:solidFill>
                    </a:lnT>
                    <a:noFill/>
                  </a:tcPr>
                </a:tc>
                <a:tc>
                  <a:txBody>
                    <a:bodyPr/>
                    <a:lstStyle/>
                    <a:p>
                      <a:pPr lvl="0" algn="ctr">
                        <a:buNone/>
                      </a:pPr>
                      <a:r>
                        <a:rPr lang="en-US" sz="1200" b="0" i="0" u="none" strike="noStrike" noProof="0" dirty="0">
                          <a:effectLst/>
                          <a:latin typeface="Franklin Gothic Book"/>
                        </a:rPr>
                        <a:t>6,538</a:t>
                      </a:r>
                      <a:endParaRPr lang="en-US" dirty="0"/>
                    </a:p>
                  </a:txBody>
                  <a:tcPr marL="10194" marR="10194" marT="10194" marB="0" anchor="ctr">
                    <a:lnT w="12700">
                      <a:solidFill>
                        <a:schemeClr val="tx1"/>
                      </a:solidFill>
                    </a:lnT>
                    <a:noFill/>
                  </a:tcPr>
                </a:tc>
                <a:tc>
                  <a:txBody>
                    <a:bodyPr/>
                    <a:lstStyle/>
                    <a:p>
                      <a:pPr lvl="0" algn="ctr">
                        <a:buNone/>
                      </a:pPr>
                      <a:r>
                        <a:rPr lang="en-US" sz="1200" b="0" i="0" u="none" strike="noStrike" noProof="0" dirty="0">
                          <a:effectLst/>
                          <a:latin typeface="Franklin Gothic Book"/>
                        </a:rPr>
                        <a:t>6,538</a:t>
                      </a:r>
                      <a:endParaRPr lang="en-US" dirty="0"/>
                    </a:p>
                  </a:txBody>
                  <a:tcPr marL="10194" marR="10194" marT="10194" marB="0" anchor="ctr">
                    <a:lnT w="12700">
                      <a:solidFill>
                        <a:schemeClr val="tx1"/>
                      </a:solidFill>
                    </a:lnT>
                    <a:noFill/>
                  </a:tcPr>
                </a:tc>
                <a:tc>
                  <a:txBody>
                    <a:bodyPr/>
                    <a:lstStyle/>
                    <a:p>
                      <a:pPr lvl="0" algn="ctr">
                        <a:buNone/>
                      </a:pPr>
                      <a:r>
                        <a:rPr lang="en-US" sz="1200" b="0" i="0" u="none" strike="noStrike" noProof="0" dirty="0">
                          <a:effectLst/>
                          <a:latin typeface="Franklin Gothic Book"/>
                        </a:rPr>
                        <a:t>6,538</a:t>
                      </a:r>
                      <a:endParaRPr lang="en-US" dirty="0"/>
                    </a:p>
                  </a:txBody>
                  <a:tcPr marL="10194" marR="10194" marT="10194" marB="0" anchor="ctr">
                    <a:lnT w="12700">
                      <a:solidFill>
                        <a:schemeClr val="tx1"/>
                      </a:solidFill>
                    </a:lnT>
                    <a:noFill/>
                  </a:tcPr>
                </a:tc>
                <a:extLst>
                  <a:ext uri="{0D108BD9-81ED-4DB2-BD59-A6C34878D82A}">
                    <a16:rowId xmlns:a16="http://schemas.microsoft.com/office/drawing/2014/main" val="2422898458"/>
                  </a:ext>
                </a:extLst>
              </a:tr>
              <a:tr h="226965">
                <a:tc>
                  <a:txBody>
                    <a:bodyPr/>
                    <a:lstStyle/>
                    <a:p>
                      <a:pPr lvl="0" algn="l">
                        <a:buNone/>
                      </a:pPr>
                      <a:r>
                        <a:rPr lang="en-US" sz="1200" u="none" strike="noStrike" dirty="0">
                          <a:effectLst/>
                        </a:rPr>
                        <a:t>N student-observations</a:t>
                      </a:r>
                    </a:p>
                  </a:txBody>
                  <a:tcPr marL="10194" marR="10194" marT="10194" marB="0" anchor="b">
                    <a:lnB w="12700">
                      <a:solidFill>
                        <a:schemeClr val="tx1"/>
                      </a:solidFill>
                    </a:lnB>
                    <a:noFill/>
                  </a:tcPr>
                </a:tc>
                <a:tc>
                  <a:txBody>
                    <a:bodyPr/>
                    <a:lstStyle/>
                    <a:p>
                      <a:pPr lvl="0" algn="ctr">
                        <a:buNone/>
                      </a:pPr>
                      <a:r>
                        <a:rPr lang="en-US" sz="1200" u="none" strike="noStrike" dirty="0">
                          <a:effectLst/>
                        </a:rPr>
                        <a:t>300,487</a:t>
                      </a:r>
                    </a:p>
                  </a:txBody>
                  <a:tcPr marL="10194" marR="10194" marT="10194" marB="0" anchor="ctr">
                    <a:lnB w="12700">
                      <a:solidFill>
                        <a:schemeClr val="tx1"/>
                      </a:solidFill>
                    </a:lnB>
                    <a:noFill/>
                  </a:tcPr>
                </a:tc>
                <a:tc>
                  <a:txBody>
                    <a:bodyPr/>
                    <a:lstStyle/>
                    <a:p>
                      <a:pPr lvl="0" algn="ctr">
                        <a:buNone/>
                      </a:pPr>
                      <a:r>
                        <a:rPr lang="en-US" sz="1200" b="0" i="0" u="none" strike="noStrike" noProof="0" dirty="0">
                          <a:solidFill>
                            <a:srgbClr val="000000"/>
                          </a:solidFill>
                          <a:effectLst/>
                          <a:latin typeface="Franklin Gothic Book"/>
                        </a:rPr>
                        <a:t>300,487</a:t>
                      </a:r>
                      <a:endParaRPr lang="en-US" dirty="0"/>
                    </a:p>
                  </a:txBody>
                  <a:tcPr marL="10194" marR="10194" marT="10194" marB="0" anchor="ctr">
                    <a:lnB w="12700">
                      <a:solidFill>
                        <a:schemeClr val="tx1"/>
                      </a:solidFill>
                    </a:lnB>
                    <a:noFill/>
                  </a:tcPr>
                </a:tc>
                <a:tc>
                  <a:txBody>
                    <a:bodyPr/>
                    <a:lstStyle/>
                    <a:p>
                      <a:pPr lvl="0" algn="ctr">
                        <a:buNone/>
                      </a:pPr>
                      <a:r>
                        <a:rPr lang="en-US" sz="1200" b="0" i="0" u="none" strike="noStrike" noProof="0" dirty="0">
                          <a:solidFill>
                            <a:srgbClr val="000000"/>
                          </a:solidFill>
                          <a:effectLst/>
                          <a:latin typeface="Franklin Gothic Book"/>
                        </a:rPr>
                        <a:t>300,487</a:t>
                      </a:r>
                      <a:endParaRPr lang="en-US" dirty="0"/>
                    </a:p>
                  </a:txBody>
                  <a:tcPr marL="10194" marR="10194" marT="10194" marB="0" anchor="ctr">
                    <a:lnB w="12700">
                      <a:solidFill>
                        <a:schemeClr val="tx1"/>
                      </a:solidFill>
                    </a:lnB>
                    <a:noFill/>
                  </a:tcPr>
                </a:tc>
                <a:extLst>
                  <a:ext uri="{0D108BD9-81ED-4DB2-BD59-A6C34878D82A}">
                    <a16:rowId xmlns:a16="http://schemas.microsoft.com/office/drawing/2014/main" val="978675045"/>
                  </a:ext>
                </a:extLst>
              </a:tr>
              <a:tr h="226965">
                <a:tc gridSpan="4">
                  <a:txBody>
                    <a:bodyPr/>
                    <a:lstStyle/>
                    <a:p>
                      <a:pPr lvl="0" algn="l">
                        <a:buNone/>
                      </a:pPr>
                      <a:r>
                        <a:rPr lang="en-US" sz="1050" i="1" u="none" strike="noStrike" dirty="0">
                          <a:effectLst/>
                        </a:rPr>
                        <a:t>*p&lt;0.05, **p&lt;0.01, ***p&lt;0.001</a:t>
                      </a:r>
                      <a:endParaRPr lang="en-US" sz="1050" i="1" dirty="0"/>
                    </a:p>
                  </a:txBody>
                  <a:tcPr marL="10194" marR="10194" marT="10194" marB="0" anchor="b">
                    <a:lnT w="12700">
                      <a:solidFill>
                        <a:schemeClr val="tx1"/>
                      </a:solidFill>
                    </a:lnT>
                    <a:lnB w="0">
                      <a:noFill/>
                    </a:lnB>
                    <a:noFill/>
                  </a:tcPr>
                </a:tc>
                <a:tc hMerge="1">
                  <a:txBody>
                    <a:bodyPr/>
                    <a:lstStyle/>
                    <a:p>
                      <a:endParaRPr lang="en-US"/>
                    </a:p>
                  </a:txBody>
                  <a:tcPr marL="10194" marR="10194" marT="10194" marB="0" anchor="ctr">
                    <a:lnT w="12700">
                      <a:solidFill>
                        <a:schemeClr val="tx1"/>
                      </a:solidFill>
                    </a:lnT>
                    <a:lnB w="12700">
                      <a:solidFill>
                        <a:schemeClr val="tx1"/>
                      </a:solidFill>
                    </a:lnB>
                    <a:noFill/>
                  </a:tcPr>
                </a:tc>
                <a:tc hMerge="1">
                  <a:txBody>
                    <a:bodyPr/>
                    <a:lstStyle/>
                    <a:p>
                      <a:endParaRPr lang="en-US"/>
                    </a:p>
                  </a:txBody>
                  <a:tcPr marL="10194" marR="10194" marT="10194" marB="0" anchor="ctr">
                    <a:lnT w="12700">
                      <a:solidFill>
                        <a:schemeClr val="tx1"/>
                      </a:solidFill>
                    </a:lnT>
                    <a:lnB w="12700">
                      <a:solidFill>
                        <a:schemeClr val="tx1"/>
                      </a:solidFill>
                    </a:lnB>
                    <a:noFill/>
                  </a:tcPr>
                </a:tc>
                <a:tc hMerge="1">
                  <a:txBody>
                    <a:bodyPr/>
                    <a:lstStyle/>
                    <a:p>
                      <a:endParaRPr lang="en-US"/>
                    </a:p>
                  </a:txBody>
                  <a:tcPr marL="10194" marR="10194" marT="10194" marB="0" anchor="ctr">
                    <a:lnT w="12700">
                      <a:solidFill>
                        <a:schemeClr val="tx1"/>
                      </a:solidFill>
                    </a:lnT>
                    <a:lnB w="12700">
                      <a:solidFill>
                        <a:schemeClr val="tx1"/>
                      </a:solidFill>
                    </a:lnB>
                    <a:noFill/>
                  </a:tcPr>
                </a:tc>
                <a:extLst>
                  <a:ext uri="{0D108BD9-81ED-4DB2-BD59-A6C34878D82A}">
                    <a16:rowId xmlns:a16="http://schemas.microsoft.com/office/drawing/2014/main" val="3904225797"/>
                  </a:ext>
                </a:extLst>
              </a:tr>
            </a:tbl>
          </a:graphicData>
        </a:graphic>
      </p:graphicFrame>
      <p:sp>
        <p:nvSpPr>
          <p:cNvPr id="8" name="TextBox 7">
            <a:extLst>
              <a:ext uri="{FF2B5EF4-FFF2-40B4-BE49-F238E27FC236}">
                <a16:creationId xmlns:a16="http://schemas.microsoft.com/office/drawing/2014/main" id="{8FBE114A-7D41-0249-A600-AB427917F836}"/>
              </a:ext>
            </a:extLst>
          </p:cNvPr>
          <p:cNvSpPr txBox="1"/>
          <p:nvPr/>
        </p:nvSpPr>
        <p:spPr>
          <a:xfrm>
            <a:off x="8098988" y="1553595"/>
            <a:ext cx="3650456" cy="3323987"/>
          </a:xfrm>
          <a:prstGeom prst="rect">
            <a:avLst/>
          </a:prstGeom>
          <a:noFill/>
        </p:spPr>
        <p:txBody>
          <a:bodyPr wrap="square" lIns="91440" tIns="45720" rIns="91440" bIns="45720" anchor="t">
            <a:spAutoFit/>
          </a:bodyPr>
          <a:lstStyle/>
          <a:p>
            <a:r>
              <a:rPr lang="en-US" sz="3600" b="1" dirty="0"/>
              <a:t>Discrete Choice Model Predicting Enrollment</a:t>
            </a:r>
          </a:p>
          <a:p>
            <a:endParaRPr lang="en-US" dirty="0"/>
          </a:p>
          <a:p>
            <a:endParaRPr lang="en-US" dirty="0"/>
          </a:p>
          <a:p>
            <a:endParaRPr lang="en-US" dirty="0"/>
          </a:p>
          <a:p>
            <a:endParaRPr lang="en-US" dirty="0"/>
          </a:p>
          <a:p>
            <a:endParaRPr lang="en-US" dirty="0"/>
          </a:p>
          <a:p>
            <a:endParaRPr lang="en-US" sz="1200" dirty="0"/>
          </a:p>
        </p:txBody>
      </p:sp>
    </p:spTree>
    <p:extLst>
      <p:ext uri="{BB962C8B-B14F-4D97-AF65-F5344CB8AC3E}">
        <p14:creationId xmlns:p14="http://schemas.microsoft.com/office/powerpoint/2010/main" val="872573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2FF48-63D0-FB99-1D29-D61A0A60B660}"/>
              </a:ext>
            </a:extLst>
          </p:cNvPr>
          <p:cNvSpPr>
            <a:spLocks noGrp="1"/>
          </p:cNvSpPr>
          <p:nvPr>
            <p:ph type="title"/>
          </p:nvPr>
        </p:nvSpPr>
        <p:spPr/>
        <p:txBody>
          <a:bodyPr>
            <a:normAutofit/>
          </a:bodyPr>
          <a:lstStyle/>
          <a:p>
            <a:r>
              <a:rPr lang="en-US" dirty="0">
                <a:latin typeface="Source Sans Pro"/>
                <a:ea typeface="Source Sans Pro"/>
              </a:rPr>
              <a:t>Discrete Choice Model Predicting Enrollment</a:t>
            </a:r>
            <a:endParaRPr lang="en-US"/>
          </a:p>
        </p:txBody>
      </p:sp>
      <p:pic>
        <p:nvPicPr>
          <p:cNvPr id="5" name="Picture 4">
            <a:extLst>
              <a:ext uri="{FF2B5EF4-FFF2-40B4-BE49-F238E27FC236}">
                <a16:creationId xmlns:a16="http://schemas.microsoft.com/office/drawing/2014/main" id="{498EC09F-C18E-E8F7-A855-48D4FE507D3C}"/>
              </a:ext>
            </a:extLst>
          </p:cNvPr>
          <p:cNvPicPr>
            <a:picLocks noChangeAspect="1"/>
          </p:cNvPicPr>
          <p:nvPr/>
        </p:nvPicPr>
        <p:blipFill>
          <a:blip r:embed="rId3"/>
          <a:stretch>
            <a:fillRect/>
          </a:stretch>
        </p:blipFill>
        <p:spPr>
          <a:xfrm>
            <a:off x="604434" y="2063379"/>
            <a:ext cx="10996047" cy="3583648"/>
          </a:xfrm>
          <a:prstGeom prst="rect">
            <a:avLst/>
          </a:prstGeom>
        </p:spPr>
      </p:pic>
    </p:spTree>
    <p:extLst>
      <p:ext uri="{BB962C8B-B14F-4D97-AF65-F5344CB8AC3E}">
        <p14:creationId xmlns:p14="http://schemas.microsoft.com/office/powerpoint/2010/main" val="283171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68125BF-B7A1-A97E-440D-81A5750F2618}"/>
              </a:ext>
            </a:extLst>
          </p:cNvPr>
          <p:cNvGraphicFramePr>
            <a:graphicFrameLocks noGrp="1"/>
          </p:cNvGraphicFramePr>
          <p:nvPr>
            <p:ph idx="4294967295"/>
            <p:extLst>
              <p:ext uri="{D42A27DB-BD31-4B8C-83A1-F6EECF244321}">
                <p14:modId xmlns:p14="http://schemas.microsoft.com/office/powerpoint/2010/main" val="4160652804"/>
              </p:ext>
            </p:extLst>
          </p:nvPr>
        </p:nvGraphicFramePr>
        <p:xfrm>
          <a:off x="141481" y="663023"/>
          <a:ext cx="7755210" cy="5805665"/>
        </p:xfrm>
        <a:graphic>
          <a:graphicData uri="http://schemas.openxmlformats.org/drawingml/2006/table">
            <a:tbl>
              <a:tblPr bandRow="1">
                <a:tableStyleId>{5C22544A-7EE6-4342-B048-85BDC9FD1C3A}</a:tableStyleId>
              </a:tblPr>
              <a:tblGrid>
                <a:gridCol w="2929010">
                  <a:extLst>
                    <a:ext uri="{9D8B030D-6E8A-4147-A177-3AD203B41FA5}">
                      <a16:colId xmlns:a16="http://schemas.microsoft.com/office/drawing/2014/main" val="1000570412"/>
                    </a:ext>
                  </a:extLst>
                </a:gridCol>
                <a:gridCol w="1211543">
                  <a:extLst>
                    <a:ext uri="{9D8B030D-6E8A-4147-A177-3AD203B41FA5}">
                      <a16:colId xmlns:a16="http://schemas.microsoft.com/office/drawing/2014/main" val="4254955071"/>
                    </a:ext>
                  </a:extLst>
                </a:gridCol>
                <a:gridCol w="1238171">
                  <a:extLst>
                    <a:ext uri="{9D8B030D-6E8A-4147-A177-3AD203B41FA5}">
                      <a16:colId xmlns:a16="http://schemas.microsoft.com/office/drawing/2014/main" val="4040918321"/>
                    </a:ext>
                  </a:extLst>
                </a:gridCol>
                <a:gridCol w="1188243">
                  <a:extLst>
                    <a:ext uri="{9D8B030D-6E8A-4147-A177-3AD203B41FA5}">
                      <a16:colId xmlns:a16="http://schemas.microsoft.com/office/drawing/2014/main" val="3321975695"/>
                    </a:ext>
                  </a:extLst>
                </a:gridCol>
                <a:gridCol w="1188243">
                  <a:extLst>
                    <a:ext uri="{9D8B030D-6E8A-4147-A177-3AD203B41FA5}">
                      <a16:colId xmlns:a16="http://schemas.microsoft.com/office/drawing/2014/main" val="2277538272"/>
                    </a:ext>
                  </a:extLst>
                </a:gridCol>
              </a:tblGrid>
              <a:tr h="443740">
                <a:tc>
                  <a:txBody>
                    <a:bodyPr/>
                    <a:lstStyle/>
                    <a:p>
                      <a:pPr algn="l" fontAlgn="b"/>
                      <a:endParaRPr lang="en-US" sz="1200" b="0" i="0" u="none" strike="noStrike">
                        <a:solidFill>
                          <a:srgbClr val="000000"/>
                        </a:solidFill>
                        <a:effectLst/>
                        <a:latin typeface="Calibri"/>
                      </a:endParaRPr>
                    </a:p>
                  </a:txBody>
                  <a:tcPr marL="10194" marR="10194" marT="10194" marB="0" anchor="b">
                    <a:lnT w="12700">
                      <a:solidFill>
                        <a:schemeClr val="tx1"/>
                      </a:solidFill>
                    </a:lnT>
                    <a:lnB w="12700">
                      <a:solidFill>
                        <a:schemeClr val="tx1"/>
                      </a:solidFill>
                    </a:lnB>
                    <a:noFill/>
                  </a:tcPr>
                </a:tc>
                <a:tc>
                  <a:txBody>
                    <a:bodyPr/>
                    <a:lstStyle/>
                    <a:p>
                      <a:pPr algn="ctr" fontAlgn="ctr"/>
                      <a:r>
                        <a:rPr lang="en-US" sz="1200" u="none" strike="noStrike" dirty="0">
                          <a:effectLst/>
                        </a:rPr>
                        <a:t>(1) &lt;66% Cars</a:t>
                      </a:r>
                    </a:p>
                    <a:p>
                      <a:pPr lvl="0" algn="ctr">
                        <a:buNone/>
                      </a:pPr>
                      <a:r>
                        <a:rPr lang="en-US" sz="1200" u="none" strike="noStrike" dirty="0">
                          <a:effectLst/>
                        </a:rPr>
                        <a:t>(&lt;-1 S.D.)</a:t>
                      </a:r>
                    </a:p>
                  </a:txBody>
                  <a:tcPr marL="10194" marR="10194" marT="10194" marB="0" anchor="ctr">
                    <a:lnT w="12700">
                      <a:solidFill>
                        <a:schemeClr val="tx1"/>
                      </a:solidFill>
                    </a:lnT>
                    <a:lnB w="12700">
                      <a:solidFill>
                        <a:schemeClr val="tx1"/>
                      </a:solidFill>
                    </a:lnB>
                    <a:noFill/>
                  </a:tcPr>
                </a:tc>
                <a:tc>
                  <a:txBody>
                    <a:bodyPr/>
                    <a:lstStyle/>
                    <a:p>
                      <a:pPr lvl="0" algn="ctr">
                        <a:buNone/>
                      </a:pPr>
                      <a:r>
                        <a:rPr lang="en-US" sz="1200" b="0" i="0" u="none" strike="noStrike" noProof="0" dirty="0">
                          <a:solidFill>
                            <a:srgbClr val="000000"/>
                          </a:solidFill>
                          <a:effectLst/>
                          <a:latin typeface="Franklin Gothic Book"/>
                        </a:rPr>
                        <a:t>(2) 66-81% Cars</a:t>
                      </a:r>
                    </a:p>
                    <a:p>
                      <a:pPr lvl="0" algn="ctr">
                        <a:buNone/>
                      </a:pPr>
                      <a:r>
                        <a:rPr lang="en-US" sz="1200" b="0" i="0" u="none" strike="noStrike" noProof="0" dirty="0">
                          <a:solidFill>
                            <a:srgbClr val="000000"/>
                          </a:solidFill>
                          <a:effectLst/>
                          <a:latin typeface="Franklin Gothic Book"/>
                        </a:rPr>
                        <a:t>(-1 to 0 S.D.)</a:t>
                      </a:r>
                      <a:endParaRPr lang="en-US" dirty="0"/>
                    </a:p>
                  </a:txBody>
                  <a:tcPr marL="10194" marR="10194" marT="10194" marB="0" anchor="ctr">
                    <a:lnT w="12700">
                      <a:solidFill>
                        <a:schemeClr val="tx1"/>
                      </a:solidFill>
                    </a:lnT>
                    <a:lnB w="12700">
                      <a:solidFill>
                        <a:schemeClr val="tx1"/>
                      </a:solidFill>
                    </a:lnB>
                    <a:noFill/>
                  </a:tcPr>
                </a:tc>
                <a:tc>
                  <a:txBody>
                    <a:bodyPr/>
                    <a:lstStyle/>
                    <a:p>
                      <a:pPr lvl="0" algn="ctr">
                        <a:buNone/>
                      </a:pPr>
                      <a:r>
                        <a:rPr lang="en-US" sz="1200" b="0" i="0" u="none" strike="noStrike" noProof="0" dirty="0">
                          <a:solidFill>
                            <a:srgbClr val="000000"/>
                          </a:solidFill>
                          <a:effectLst/>
                          <a:latin typeface="Franklin Gothic Book"/>
                        </a:rPr>
                        <a:t>(3) 81-96% Cars</a:t>
                      </a:r>
                    </a:p>
                    <a:p>
                      <a:pPr lvl="0" algn="ctr">
                        <a:buNone/>
                      </a:pPr>
                      <a:r>
                        <a:rPr lang="en-US" sz="1200" b="0" i="0" u="none" strike="noStrike" noProof="0" dirty="0">
                          <a:solidFill>
                            <a:srgbClr val="000000"/>
                          </a:solidFill>
                          <a:effectLst/>
                          <a:latin typeface="Franklin Gothic Book"/>
                        </a:rPr>
                        <a:t>(0 to 1 S.D.)</a:t>
                      </a:r>
                      <a:endParaRPr lang="en-US" dirty="0"/>
                    </a:p>
                  </a:txBody>
                  <a:tcPr marL="10194" marR="10194" marT="10194" marB="0" anchor="ct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US" sz="1200" b="0" i="0" u="none" strike="noStrike" noProof="0" dirty="0">
                          <a:solidFill>
                            <a:srgbClr val="000000"/>
                          </a:solidFill>
                          <a:effectLst/>
                          <a:latin typeface="Franklin Gothic Book"/>
                        </a:rPr>
                        <a:t>(4) 96-100% Cars</a:t>
                      </a:r>
                    </a:p>
                    <a:p>
                      <a:pPr lvl="0" algn="ctr">
                        <a:buNone/>
                      </a:pPr>
                      <a:r>
                        <a:rPr lang="en-US" sz="1200" b="0" i="0" u="none" strike="noStrike" noProof="0" dirty="0">
                          <a:solidFill>
                            <a:srgbClr val="000000"/>
                          </a:solidFill>
                          <a:effectLst/>
                          <a:latin typeface="Franklin Gothic Book"/>
                        </a:rPr>
                        <a:t>(&gt;1 S.D.)</a:t>
                      </a:r>
                      <a:endParaRPr lang="en-US" dirty="0"/>
                    </a:p>
                  </a:txBody>
                  <a:tcPr marL="10194" marR="10194" marT="10194" marB="0" anchor="ctr">
                    <a:lnT w="12700">
                      <a:solidFill>
                        <a:schemeClr val="tx1"/>
                      </a:solidFill>
                    </a:lnT>
                    <a:lnB w="12700">
                      <a:solidFill>
                        <a:schemeClr val="tx1"/>
                      </a:solidFill>
                    </a:lnB>
                    <a:noFill/>
                  </a:tcPr>
                </a:tc>
                <a:extLst>
                  <a:ext uri="{0D108BD9-81ED-4DB2-BD59-A6C34878D82A}">
                    <a16:rowId xmlns:a16="http://schemas.microsoft.com/office/drawing/2014/main" val="1510670064"/>
                  </a:ext>
                </a:extLst>
              </a:tr>
              <a:tr h="219677">
                <a:tc>
                  <a:txBody>
                    <a:bodyPr/>
                    <a:lstStyle/>
                    <a:p>
                      <a:pPr algn="l" fontAlgn="b"/>
                      <a:r>
                        <a:rPr lang="en-US" sz="1200" b="0" i="1" u="none" strike="noStrike" dirty="0">
                          <a:effectLst/>
                        </a:rPr>
                        <a:t>Choice Type (ref=DPSCD neighborhood)</a:t>
                      </a:r>
                      <a:endParaRPr lang="en-US" sz="1200" b="0" i="1" u="none" strike="noStrike" dirty="0">
                        <a:solidFill>
                          <a:srgbClr val="000000"/>
                        </a:solidFill>
                        <a:effectLst/>
                        <a:latin typeface="Calibri"/>
                      </a:endParaRPr>
                    </a:p>
                  </a:txBody>
                  <a:tcPr marL="10194" marR="10194" marT="10194" marB="0" anchor="b">
                    <a:lnT w="12700">
                      <a:solidFill>
                        <a:schemeClr val="tx1"/>
                      </a:solidFill>
                    </a:lnT>
                    <a:noFill/>
                  </a:tcPr>
                </a:tc>
                <a:tc>
                  <a:txBody>
                    <a:bodyPr/>
                    <a:lstStyle/>
                    <a:p>
                      <a:pPr algn="ctr" fontAlgn="ctr"/>
                      <a:endParaRPr lang="en-US" sz="1200" b="0" i="0" u="none" strike="noStrike">
                        <a:solidFill>
                          <a:srgbClr val="000000"/>
                        </a:solidFill>
                        <a:effectLst/>
                        <a:latin typeface="Calibri"/>
                      </a:endParaRPr>
                    </a:p>
                  </a:txBody>
                  <a:tcPr marL="10194" marR="10194" marT="10194" marB="0" anchor="ctr">
                    <a:lnT w="12700">
                      <a:solidFill>
                        <a:schemeClr val="tx1"/>
                      </a:solidFill>
                    </a:lnT>
                    <a:noFill/>
                  </a:tcPr>
                </a:tc>
                <a:tc>
                  <a:txBody>
                    <a:bodyPr/>
                    <a:lstStyle/>
                    <a:p>
                      <a:pPr algn="ctr" fontAlgn="ctr"/>
                      <a:endParaRPr lang="en-US" sz="1200" b="0" i="0" u="none" strike="noStrike">
                        <a:solidFill>
                          <a:srgbClr val="000000"/>
                        </a:solidFill>
                        <a:effectLst/>
                        <a:latin typeface="Calibri"/>
                      </a:endParaRPr>
                    </a:p>
                  </a:txBody>
                  <a:tcPr marL="10194" marR="10194" marT="10194" marB="0" anchor="ctr">
                    <a:lnT w="12700">
                      <a:solidFill>
                        <a:schemeClr val="tx1"/>
                      </a:solidFill>
                    </a:lnT>
                    <a:noFill/>
                  </a:tcPr>
                </a:tc>
                <a:tc>
                  <a:txBody>
                    <a:bodyPr/>
                    <a:lstStyle/>
                    <a:p>
                      <a:pPr algn="ctr" fontAlgn="ctr"/>
                      <a:endParaRPr lang="en-US" sz="1200" b="0" i="0" u="none" strike="noStrike">
                        <a:solidFill>
                          <a:srgbClr val="000000"/>
                        </a:solidFill>
                        <a:effectLst/>
                        <a:latin typeface="Calibri"/>
                      </a:endParaRPr>
                    </a:p>
                  </a:txBody>
                  <a:tcPr marL="10194" marR="10194" marT="10194" marB="0" anchor="ctr">
                    <a:lnT w="12700" cap="flat" cmpd="sng" algn="ctr">
                      <a:solidFill>
                        <a:schemeClr val="tx1"/>
                      </a:solidFill>
                      <a:prstDash val="solid"/>
                      <a:round/>
                      <a:headEnd type="none" w="med" len="med"/>
                      <a:tailEnd type="none" w="med" len="med"/>
                    </a:lnT>
                    <a:noFill/>
                  </a:tcPr>
                </a:tc>
                <a:tc>
                  <a:txBody>
                    <a:bodyPr/>
                    <a:lstStyle/>
                    <a:p>
                      <a:pPr lvl="0" algn="ctr">
                        <a:buNone/>
                      </a:pPr>
                      <a:endParaRPr lang="en-US" sz="1200" b="0" i="0" u="none" strike="noStrike" dirty="0">
                        <a:solidFill>
                          <a:srgbClr val="000000"/>
                        </a:solidFill>
                        <a:effectLst/>
                        <a:latin typeface="Calibri"/>
                      </a:endParaRPr>
                    </a:p>
                  </a:txBody>
                  <a:tcPr marL="10194" marR="10194" marT="10194" marB="0" anchor="ctr">
                    <a:lnT w="12700">
                      <a:solidFill>
                        <a:schemeClr val="tx1"/>
                      </a:solidFill>
                    </a:lnT>
                    <a:noFill/>
                  </a:tcPr>
                </a:tc>
                <a:extLst>
                  <a:ext uri="{0D108BD9-81ED-4DB2-BD59-A6C34878D82A}">
                    <a16:rowId xmlns:a16="http://schemas.microsoft.com/office/drawing/2014/main" val="2905778872"/>
                  </a:ext>
                </a:extLst>
              </a:tr>
              <a:tr h="226967">
                <a:tc>
                  <a:txBody>
                    <a:bodyPr/>
                    <a:lstStyle/>
                    <a:p>
                      <a:pPr algn="l" fontAlgn="b"/>
                      <a:r>
                        <a:rPr lang="en-US" sz="1200" u="none" strike="noStrike" dirty="0">
                          <a:effectLst/>
                        </a:rPr>
                        <a:t>DPSCD app/exam</a:t>
                      </a:r>
                      <a:endParaRPr lang="en-US" sz="1200" b="0" i="0" u="none" strike="noStrike" dirty="0">
                        <a:solidFill>
                          <a:srgbClr val="000000"/>
                        </a:solidFill>
                        <a:effectLst/>
                        <a:latin typeface="Calibri"/>
                      </a:endParaRPr>
                    </a:p>
                  </a:txBody>
                  <a:tcPr marL="10194" marR="10194" marT="10194" marB="0" anchor="b">
                    <a:noFill/>
                  </a:tcPr>
                </a:tc>
                <a:tc>
                  <a:txBody>
                    <a:bodyPr/>
                    <a:lstStyle/>
                    <a:p>
                      <a:pPr algn="ctr" fontAlgn="ctr"/>
                      <a:r>
                        <a:rPr lang="en-US" sz="1200" u="none" strike="noStrike" dirty="0">
                          <a:effectLst/>
                        </a:rPr>
                        <a:t>0.74</a:t>
                      </a:r>
                    </a:p>
                  </a:txBody>
                  <a:tcPr marL="10194" marR="10194" marT="10194" marB="0" anchor="ctr">
                    <a:noFill/>
                  </a:tcPr>
                </a:tc>
                <a:tc>
                  <a:txBody>
                    <a:bodyPr/>
                    <a:lstStyle/>
                    <a:p>
                      <a:pPr lvl="0" algn="ctr">
                        <a:buNone/>
                      </a:pPr>
                      <a:r>
                        <a:rPr lang="en-US" sz="1200" u="none" strike="noStrike" dirty="0">
                          <a:effectLst/>
                        </a:rPr>
                        <a:t>0.71**</a:t>
                      </a:r>
                      <a:endParaRPr lang="en-US" dirty="0"/>
                    </a:p>
                  </a:txBody>
                  <a:tcPr marL="10194" marR="10194" marT="10194" marB="0" anchor="ctr">
                    <a:noFill/>
                  </a:tcPr>
                </a:tc>
                <a:tc>
                  <a:txBody>
                    <a:bodyPr/>
                    <a:lstStyle/>
                    <a:p>
                      <a:pPr lvl="0" algn="ctr">
                        <a:buNone/>
                      </a:pPr>
                      <a:r>
                        <a:rPr lang="en-US" sz="1200" u="none" strike="noStrike" dirty="0">
                          <a:effectLst/>
                        </a:rPr>
                        <a:t>0.79*</a:t>
                      </a:r>
                      <a:endParaRPr lang="en-US" dirty="0"/>
                    </a:p>
                  </a:txBody>
                  <a:tcPr marL="10194" marR="10194" marT="10194" marB="0" anchor="ctr">
                    <a:noFill/>
                  </a:tcPr>
                </a:tc>
                <a:tc>
                  <a:txBody>
                    <a:bodyPr/>
                    <a:lstStyle/>
                    <a:p>
                      <a:pPr lvl="0" algn="ctr">
                        <a:buNone/>
                      </a:pPr>
                      <a:r>
                        <a:rPr lang="en-US" sz="1200" u="none" strike="noStrike" dirty="0">
                          <a:effectLst/>
                        </a:rPr>
                        <a:t>0.77</a:t>
                      </a:r>
                    </a:p>
                  </a:txBody>
                  <a:tcPr marL="10194" marR="10194" marT="10194" marB="0" anchor="ctr">
                    <a:noFill/>
                  </a:tcPr>
                </a:tc>
                <a:extLst>
                  <a:ext uri="{0D108BD9-81ED-4DB2-BD59-A6C34878D82A}">
                    <a16:rowId xmlns:a16="http://schemas.microsoft.com/office/drawing/2014/main" val="3136656802"/>
                  </a:ext>
                </a:extLst>
              </a:tr>
              <a:tr h="226967">
                <a:tc>
                  <a:txBody>
                    <a:bodyPr/>
                    <a:lstStyle/>
                    <a:p>
                      <a:pPr algn="l" fontAlgn="b"/>
                      <a:r>
                        <a:rPr lang="en-US" sz="1200" u="none" strike="noStrike" dirty="0">
                          <a:effectLst/>
                        </a:rPr>
                        <a:t>Detroit charter</a:t>
                      </a:r>
                      <a:endParaRPr lang="en-US" sz="1200" b="0" i="0" u="none" strike="noStrike" dirty="0">
                        <a:solidFill>
                          <a:srgbClr val="000000"/>
                        </a:solidFill>
                        <a:effectLst/>
                        <a:latin typeface="Calibri"/>
                      </a:endParaRPr>
                    </a:p>
                  </a:txBody>
                  <a:tcPr marL="10194" marR="10194" marT="10194" marB="0" anchor="b">
                    <a:noFill/>
                  </a:tcPr>
                </a:tc>
                <a:tc>
                  <a:txBody>
                    <a:bodyPr/>
                    <a:lstStyle/>
                    <a:p>
                      <a:pPr algn="ctr" fontAlgn="ctr"/>
                      <a:r>
                        <a:rPr lang="en-US" sz="1200" u="none" strike="noStrike" dirty="0">
                          <a:effectLst/>
                        </a:rPr>
                        <a:t>0.90</a:t>
                      </a:r>
                    </a:p>
                  </a:txBody>
                  <a:tcPr marL="10194" marR="10194" marT="10194" marB="0" anchor="ctr">
                    <a:noFill/>
                  </a:tcPr>
                </a:tc>
                <a:tc>
                  <a:txBody>
                    <a:bodyPr/>
                    <a:lstStyle/>
                    <a:p>
                      <a:pPr lvl="0" algn="ctr">
                        <a:buNone/>
                      </a:pPr>
                      <a:r>
                        <a:rPr lang="en-US" sz="1200" u="none" strike="noStrike" dirty="0">
                          <a:effectLst/>
                        </a:rPr>
                        <a:t>0.89</a:t>
                      </a:r>
                      <a:endParaRPr lang="en-US" dirty="0"/>
                    </a:p>
                  </a:txBody>
                  <a:tcPr marL="10194" marR="10194" marT="10194" marB="0" anchor="ctr">
                    <a:noFill/>
                  </a:tcPr>
                </a:tc>
                <a:tc>
                  <a:txBody>
                    <a:bodyPr/>
                    <a:lstStyle/>
                    <a:p>
                      <a:pPr lvl="0" algn="ctr">
                        <a:buNone/>
                      </a:pPr>
                      <a:r>
                        <a:rPr lang="en-US" sz="1200" u="none" strike="noStrike" dirty="0">
                          <a:effectLst/>
                        </a:rPr>
                        <a:t>0.96</a:t>
                      </a:r>
                      <a:endParaRPr lang="en-US" dirty="0"/>
                    </a:p>
                  </a:txBody>
                  <a:tcPr marL="10194" marR="10194" marT="10194" marB="0" anchor="ctr">
                    <a:noFill/>
                  </a:tcPr>
                </a:tc>
                <a:tc>
                  <a:txBody>
                    <a:bodyPr/>
                    <a:lstStyle/>
                    <a:p>
                      <a:pPr lvl="0" algn="ctr">
                        <a:buNone/>
                      </a:pPr>
                      <a:r>
                        <a:rPr lang="en-US" sz="1200" u="none" strike="noStrike" dirty="0">
                          <a:effectLst/>
                        </a:rPr>
                        <a:t>1.32*</a:t>
                      </a:r>
                    </a:p>
                  </a:txBody>
                  <a:tcPr marL="10194" marR="10194" marT="10194" marB="0" anchor="ctr">
                    <a:noFill/>
                  </a:tcPr>
                </a:tc>
                <a:extLst>
                  <a:ext uri="{0D108BD9-81ED-4DB2-BD59-A6C34878D82A}">
                    <a16:rowId xmlns:a16="http://schemas.microsoft.com/office/drawing/2014/main" val="889436090"/>
                  </a:ext>
                </a:extLst>
              </a:tr>
              <a:tr h="226967">
                <a:tc>
                  <a:txBody>
                    <a:bodyPr/>
                    <a:lstStyle/>
                    <a:p>
                      <a:pPr algn="l" fontAlgn="b"/>
                      <a:r>
                        <a:rPr lang="en-US" sz="1200" u="none" strike="noStrike" dirty="0">
                          <a:effectLst/>
                        </a:rPr>
                        <a:t>Suburban charter</a:t>
                      </a:r>
                      <a:endParaRPr lang="en-US" sz="1200" b="0" i="0" u="none" strike="noStrike" dirty="0">
                        <a:solidFill>
                          <a:srgbClr val="000000"/>
                        </a:solidFill>
                        <a:effectLst/>
                        <a:latin typeface="Calibri"/>
                      </a:endParaRPr>
                    </a:p>
                  </a:txBody>
                  <a:tcPr marL="10194" marR="10194" marT="10194" marB="0" anchor="b">
                    <a:noFill/>
                  </a:tcPr>
                </a:tc>
                <a:tc>
                  <a:txBody>
                    <a:bodyPr/>
                    <a:lstStyle/>
                    <a:p>
                      <a:pPr algn="ctr" fontAlgn="ctr"/>
                      <a:r>
                        <a:rPr lang="en-US" sz="1200" u="none" strike="noStrike" dirty="0">
                          <a:effectLst/>
                        </a:rPr>
                        <a:t>0.91</a:t>
                      </a:r>
                    </a:p>
                  </a:txBody>
                  <a:tcPr marL="10194" marR="10194" marT="10194" marB="0" anchor="ctr">
                    <a:noFill/>
                  </a:tcPr>
                </a:tc>
                <a:tc>
                  <a:txBody>
                    <a:bodyPr/>
                    <a:lstStyle/>
                    <a:p>
                      <a:pPr lvl="0" algn="ctr">
                        <a:buNone/>
                      </a:pPr>
                      <a:r>
                        <a:rPr lang="en-US" sz="1200" u="none" strike="noStrike" dirty="0">
                          <a:effectLst/>
                        </a:rPr>
                        <a:t>1.12</a:t>
                      </a:r>
                    </a:p>
                  </a:txBody>
                  <a:tcPr marL="10194" marR="10194" marT="10194" marB="0" anchor="ctr">
                    <a:noFill/>
                  </a:tcPr>
                </a:tc>
                <a:tc>
                  <a:txBody>
                    <a:bodyPr/>
                    <a:lstStyle/>
                    <a:p>
                      <a:pPr lvl="0" algn="ctr">
                        <a:buNone/>
                      </a:pPr>
                      <a:r>
                        <a:rPr lang="en-US" sz="1200" u="none" strike="noStrike" dirty="0">
                          <a:effectLst/>
                        </a:rPr>
                        <a:t>1.12</a:t>
                      </a:r>
                      <a:endParaRPr lang="en-US" dirty="0"/>
                    </a:p>
                  </a:txBody>
                  <a:tcPr marL="10194" marR="10194" marT="10194" marB="0" anchor="ctr">
                    <a:noFill/>
                  </a:tcPr>
                </a:tc>
                <a:tc>
                  <a:txBody>
                    <a:bodyPr/>
                    <a:lstStyle/>
                    <a:p>
                      <a:pPr lvl="0" algn="ctr">
                        <a:buNone/>
                      </a:pPr>
                      <a:r>
                        <a:rPr lang="en-US" sz="1200" u="none" strike="noStrike" dirty="0">
                          <a:effectLst/>
                        </a:rPr>
                        <a:t>1.42**</a:t>
                      </a:r>
                    </a:p>
                  </a:txBody>
                  <a:tcPr marL="10194" marR="10194" marT="10194" marB="0" anchor="ctr">
                    <a:noFill/>
                  </a:tcPr>
                </a:tc>
                <a:extLst>
                  <a:ext uri="{0D108BD9-81ED-4DB2-BD59-A6C34878D82A}">
                    <a16:rowId xmlns:a16="http://schemas.microsoft.com/office/drawing/2014/main" val="1761868352"/>
                  </a:ext>
                </a:extLst>
              </a:tr>
              <a:tr h="226967">
                <a:tc>
                  <a:txBody>
                    <a:bodyPr/>
                    <a:lstStyle/>
                    <a:p>
                      <a:pPr algn="l" fontAlgn="b"/>
                      <a:r>
                        <a:rPr lang="en-US" sz="1200" u="none" strike="noStrike" dirty="0">
                          <a:effectLst/>
                        </a:rPr>
                        <a:t>Suburban TPS</a:t>
                      </a:r>
                      <a:endParaRPr lang="en-US" sz="1200" b="0" i="0" u="none" strike="noStrike" dirty="0">
                        <a:solidFill>
                          <a:srgbClr val="000000"/>
                        </a:solidFill>
                        <a:effectLst/>
                        <a:latin typeface="Calibri"/>
                      </a:endParaRPr>
                    </a:p>
                  </a:txBody>
                  <a:tcPr marL="10194" marR="10194" marT="10194" marB="0" anchor="b">
                    <a:noFill/>
                  </a:tcPr>
                </a:tc>
                <a:tc>
                  <a:txBody>
                    <a:bodyPr/>
                    <a:lstStyle/>
                    <a:p>
                      <a:pPr algn="ctr" fontAlgn="ctr"/>
                      <a:r>
                        <a:rPr lang="en-US" sz="1200" u="none" strike="noStrike" dirty="0">
                          <a:effectLst/>
                        </a:rPr>
                        <a:t>0.59*</a:t>
                      </a:r>
                    </a:p>
                  </a:txBody>
                  <a:tcPr marL="10194" marR="10194" marT="10194" marB="0" anchor="ctr">
                    <a:noFill/>
                  </a:tcPr>
                </a:tc>
                <a:tc>
                  <a:txBody>
                    <a:bodyPr/>
                    <a:lstStyle/>
                    <a:p>
                      <a:pPr lvl="0" algn="ctr">
                        <a:buNone/>
                      </a:pPr>
                      <a:r>
                        <a:rPr lang="en-US" sz="1200" u="none" strike="noStrike" dirty="0">
                          <a:effectLst/>
                        </a:rPr>
                        <a:t>0.73**</a:t>
                      </a:r>
                      <a:endParaRPr lang="en-US" dirty="0"/>
                    </a:p>
                  </a:txBody>
                  <a:tcPr marL="10194" marR="10194" marT="10194" marB="0" anchor="ctr">
                    <a:noFill/>
                  </a:tcPr>
                </a:tc>
                <a:tc>
                  <a:txBody>
                    <a:bodyPr/>
                    <a:lstStyle/>
                    <a:p>
                      <a:pPr lvl="0" algn="ctr">
                        <a:buNone/>
                      </a:pPr>
                      <a:r>
                        <a:rPr lang="en-US" sz="1200" u="none" strike="noStrike" dirty="0">
                          <a:effectLst/>
                        </a:rPr>
                        <a:t>0.75**</a:t>
                      </a:r>
                      <a:endParaRPr lang="en-US" dirty="0"/>
                    </a:p>
                  </a:txBody>
                  <a:tcPr marL="10194" marR="10194" marT="10194" marB="0" anchor="ctr">
                    <a:noFill/>
                  </a:tcPr>
                </a:tc>
                <a:tc>
                  <a:txBody>
                    <a:bodyPr/>
                    <a:lstStyle/>
                    <a:p>
                      <a:pPr lvl="0" algn="ctr">
                        <a:buNone/>
                      </a:pPr>
                      <a:r>
                        <a:rPr lang="en-US" sz="1200" u="none" strike="noStrike" dirty="0">
                          <a:effectLst/>
                        </a:rPr>
                        <a:t>0.93</a:t>
                      </a:r>
                    </a:p>
                  </a:txBody>
                  <a:tcPr marL="10194" marR="10194" marT="10194" marB="0" anchor="ctr">
                    <a:noFill/>
                  </a:tcPr>
                </a:tc>
                <a:extLst>
                  <a:ext uri="{0D108BD9-81ED-4DB2-BD59-A6C34878D82A}">
                    <a16:rowId xmlns:a16="http://schemas.microsoft.com/office/drawing/2014/main" val="735595484"/>
                  </a:ext>
                </a:extLst>
              </a:tr>
              <a:tr h="226967">
                <a:tc>
                  <a:txBody>
                    <a:bodyPr/>
                    <a:lstStyle/>
                    <a:p>
                      <a:pPr algn="l" fontAlgn="b"/>
                      <a:endParaRPr lang="en-US" sz="1200" b="0" i="0" u="none" strike="noStrike">
                        <a:solidFill>
                          <a:srgbClr val="000000"/>
                        </a:solidFill>
                        <a:effectLst/>
                        <a:latin typeface="Calibri"/>
                      </a:endParaRPr>
                    </a:p>
                  </a:txBody>
                  <a:tcPr marL="10194" marR="10194" marT="10194" marB="0" anchor="b">
                    <a:noFill/>
                  </a:tcPr>
                </a:tc>
                <a:tc>
                  <a:txBody>
                    <a:bodyPr/>
                    <a:lstStyle/>
                    <a:p>
                      <a:pPr algn="ctr" fontAlgn="ctr"/>
                      <a:endParaRPr lang="en-US" sz="1200" b="0" i="0" u="none" strike="noStrike">
                        <a:solidFill>
                          <a:srgbClr val="000000"/>
                        </a:solidFill>
                        <a:effectLst/>
                        <a:latin typeface="Calibri"/>
                      </a:endParaRPr>
                    </a:p>
                  </a:txBody>
                  <a:tcPr marL="10194" marR="10194" marT="10194" marB="0" anchor="ctr">
                    <a:noFill/>
                  </a:tcPr>
                </a:tc>
                <a:tc>
                  <a:txBody>
                    <a:bodyPr/>
                    <a:lstStyle/>
                    <a:p>
                      <a:pPr lvl="0" algn="ctr">
                        <a:buNone/>
                      </a:pPr>
                      <a:endParaRPr lang="en-US" sz="1200" b="0" i="0" u="none" strike="noStrike" dirty="0">
                        <a:solidFill>
                          <a:srgbClr val="000000"/>
                        </a:solidFill>
                        <a:effectLst/>
                        <a:latin typeface="Calibri"/>
                      </a:endParaRPr>
                    </a:p>
                  </a:txBody>
                  <a:tcPr marL="10194" marR="10194" marT="10194" marB="0" anchor="ctr">
                    <a:noFill/>
                  </a:tcPr>
                </a:tc>
                <a:tc>
                  <a:txBody>
                    <a:bodyPr/>
                    <a:lstStyle/>
                    <a:p>
                      <a:pPr lvl="0" algn="ctr">
                        <a:buNone/>
                      </a:pPr>
                      <a:endParaRPr lang="en-US" sz="1200" b="0" i="0" u="none" strike="noStrike" dirty="0">
                        <a:solidFill>
                          <a:srgbClr val="000000"/>
                        </a:solidFill>
                        <a:effectLst/>
                        <a:latin typeface="Calibri"/>
                      </a:endParaRPr>
                    </a:p>
                  </a:txBody>
                  <a:tcPr marL="10194" marR="10194" marT="10194" marB="0" anchor="ctr">
                    <a:noFill/>
                  </a:tcPr>
                </a:tc>
                <a:tc>
                  <a:txBody>
                    <a:bodyPr/>
                    <a:lstStyle/>
                    <a:p>
                      <a:pPr lvl="0" algn="ctr">
                        <a:buNone/>
                      </a:pPr>
                      <a:endParaRPr lang="en-US" sz="1200" b="0" i="0" u="none" strike="noStrike" dirty="0">
                        <a:solidFill>
                          <a:srgbClr val="000000"/>
                        </a:solidFill>
                        <a:effectLst/>
                        <a:latin typeface="Calibri"/>
                      </a:endParaRPr>
                    </a:p>
                  </a:txBody>
                  <a:tcPr marL="10194" marR="10194" marT="10194" marB="0" anchor="ctr">
                    <a:noFill/>
                  </a:tcPr>
                </a:tc>
                <a:extLst>
                  <a:ext uri="{0D108BD9-81ED-4DB2-BD59-A6C34878D82A}">
                    <a16:rowId xmlns:a16="http://schemas.microsoft.com/office/drawing/2014/main" val="157680738"/>
                  </a:ext>
                </a:extLst>
              </a:tr>
              <a:tr h="226967">
                <a:tc>
                  <a:txBody>
                    <a:bodyPr/>
                    <a:lstStyle/>
                    <a:p>
                      <a:pPr algn="l" fontAlgn="b"/>
                      <a:r>
                        <a:rPr lang="en-US" sz="1200" b="0" i="1" u="none" strike="noStrike" dirty="0">
                          <a:effectLst/>
                        </a:rPr>
                        <a:t>Choice Demographics</a:t>
                      </a:r>
                      <a:endParaRPr lang="en-US" sz="1200" b="0" i="1" u="none" strike="noStrike" dirty="0">
                        <a:solidFill>
                          <a:srgbClr val="000000"/>
                        </a:solidFill>
                        <a:effectLst/>
                        <a:latin typeface="Calibri"/>
                      </a:endParaRPr>
                    </a:p>
                  </a:txBody>
                  <a:tcPr marL="10194" marR="10194" marT="10194" marB="0" anchor="b">
                    <a:noFill/>
                  </a:tcPr>
                </a:tc>
                <a:tc>
                  <a:txBody>
                    <a:bodyPr/>
                    <a:lstStyle/>
                    <a:p>
                      <a:pPr algn="ctr" fontAlgn="ctr"/>
                      <a:endParaRPr lang="en-US" sz="1200" b="0" i="0" u="none" strike="noStrike">
                        <a:solidFill>
                          <a:srgbClr val="000000"/>
                        </a:solidFill>
                        <a:effectLst/>
                        <a:latin typeface="Calibri"/>
                      </a:endParaRPr>
                    </a:p>
                  </a:txBody>
                  <a:tcPr marL="10194" marR="10194" marT="10194" marB="0" anchor="ctr">
                    <a:noFill/>
                  </a:tcPr>
                </a:tc>
                <a:tc>
                  <a:txBody>
                    <a:bodyPr/>
                    <a:lstStyle/>
                    <a:p>
                      <a:pPr lvl="0" algn="ctr">
                        <a:buNone/>
                      </a:pPr>
                      <a:endParaRPr lang="en-US" sz="1200" b="0" i="0" u="none" strike="noStrike" dirty="0">
                        <a:solidFill>
                          <a:srgbClr val="000000"/>
                        </a:solidFill>
                        <a:effectLst/>
                        <a:latin typeface="Calibri"/>
                      </a:endParaRPr>
                    </a:p>
                  </a:txBody>
                  <a:tcPr marL="10194" marR="10194" marT="10194" marB="0" anchor="ctr">
                    <a:noFill/>
                  </a:tcPr>
                </a:tc>
                <a:tc>
                  <a:txBody>
                    <a:bodyPr/>
                    <a:lstStyle/>
                    <a:p>
                      <a:pPr lvl="0" algn="ctr">
                        <a:buNone/>
                      </a:pPr>
                      <a:endParaRPr lang="en-US" sz="1200" b="0" i="0" u="none" strike="noStrike" dirty="0">
                        <a:solidFill>
                          <a:srgbClr val="000000"/>
                        </a:solidFill>
                        <a:effectLst/>
                        <a:latin typeface="Calibri"/>
                      </a:endParaRPr>
                    </a:p>
                  </a:txBody>
                  <a:tcPr marL="10194" marR="10194" marT="10194" marB="0" anchor="ctr">
                    <a:noFill/>
                  </a:tcPr>
                </a:tc>
                <a:tc>
                  <a:txBody>
                    <a:bodyPr/>
                    <a:lstStyle/>
                    <a:p>
                      <a:pPr lvl="0" algn="ctr">
                        <a:buNone/>
                      </a:pPr>
                      <a:endParaRPr lang="en-US" sz="1200" b="0" i="0" u="none" strike="noStrike" dirty="0">
                        <a:solidFill>
                          <a:srgbClr val="000000"/>
                        </a:solidFill>
                        <a:effectLst/>
                        <a:latin typeface="Calibri"/>
                      </a:endParaRPr>
                    </a:p>
                  </a:txBody>
                  <a:tcPr marL="10194" marR="10194" marT="10194" marB="0" anchor="ctr">
                    <a:noFill/>
                  </a:tcPr>
                </a:tc>
                <a:extLst>
                  <a:ext uri="{0D108BD9-81ED-4DB2-BD59-A6C34878D82A}">
                    <a16:rowId xmlns:a16="http://schemas.microsoft.com/office/drawing/2014/main" val="4122657981"/>
                  </a:ext>
                </a:extLst>
              </a:tr>
              <a:tr h="226967">
                <a:tc>
                  <a:txBody>
                    <a:bodyPr/>
                    <a:lstStyle/>
                    <a:p>
                      <a:pPr algn="l" fontAlgn="b"/>
                      <a:r>
                        <a:rPr lang="en-US" sz="1200" u="none" strike="noStrike" dirty="0">
                          <a:effectLst/>
                        </a:rPr>
                        <a:t>Pct. economically disadvantaged+</a:t>
                      </a:r>
                      <a:endParaRPr lang="en-US" sz="1200" b="0" i="0" u="none" strike="noStrike" dirty="0">
                        <a:solidFill>
                          <a:srgbClr val="000000"/>
                        </a:solidFill>
                        <a:effectLst/>
                        <a:latin typeface="Calibri"/>
                      </a:endParaRPr>
                    </a:p>
                  </a:txBody>
                  <a:tcPr marL="10194" marR="10194" marT="10194" marB="0" anchor="b">
                    <a:noFill/>
                  </a:tcPr>
                </a:tc>
                <a:tc>
                  <a:txBody>
                    <a:bodyPr/>
                    <a:lstStyle/>
                    <a:p>
                      <a:pPr algn="ctr" fontAlgn="ctr"/>
                      <a:r>
                        <a:rPr lang="en-US" sz="1200" u="none" strike="noStrike" dirty="0">
                          <a:effectLst/>
                        </a:rPr>
                        <a:t>1.23***</a:t>
                      </a:r>
                    </a:p>
                  </a:txBody>
                  <a:tcPr marL="10194" marR="10194" marT="10194" marB="0" anchor="ctr">
                    <a:noFill/>
                  </a:tcPr>
                </a:tc>
                <a:tc>
                  <a:txBody>
                    <a:bodyPr/>
                    <a:lstStyle/>
                    <a:p>
                      <a:pPr lvl="0" algn="ctr">
                        <a:buNone/>
                      </a:pPr>
                      <a:r>
                        <a:rPr lang="en-US" sz="1200" u="none" strike="noStrike" dirty="0">
                          <a:effectLst/>
                        </a:rPr>
                        <a:t>1.16***</a:t>
                      </a:r>
                      <a:endParaRPr lang="en-US" dirty="0"/>
                    </a:p>
                  </a:txBody>
                  <a:tcPr marL="10194" marR="10194" marT="10194" marB="0" anchor="ctr">
                    <a:noFill/>
                  </a:tcPr>
                </a:tc>
                <a:tc>
                  <a:txBody>
                    <a:bodyPr/>
                    <a:lstStyle/>
                    <a:p>
                      <a:pPr lvl="0" algn="ctr">
                        <a:buNone/>
                      </a:pPr>
                      <a:r>
                        <a:rPr lang="en-US" sz="1200" u="none" strike="noStrike" dirty="0">
                          <a:effectLst/>
                        </a:rPr>
                        <a:t>1.10**</a:t>
                      </a:r>
                      <a:endParaRPr lang="en-US" dirty="0"/>
                    </a:p>
                  </a:txBody>
                  <a:tcPr marL="10194" marR="10194" marT="10194" marB="0" anchor="ctr">
                    <a:noFill/>
                  </a:tcPr>
                </a:tc>
                <a:tc>
                  <a:txBody>
                    <a:bodyPr/>
                    <a:lstStyle/>
                    <a:p>
                      <a:pPr lvl="0" algn="ctr">
                        <a:buNone/>
                      </a:pPr>
                      <a:r>
                        <a:rPr lang="en-US" sz="1200" u="none" strike="noStrike" dirty="0">
                          <a:effectLst/>
                        </a:rPr>
                        <a:t>1.01</a:t>
                      </a:r>
                    </a:p>
                  </a:txBody>
                  <a:tcPr marL="10194" marR="10194" marT="10194" marB="0" anchor="ctr">
                    <a:noFill/>
                  </a:tcPr>
                </a:tc>
                <a:extLst>
                  <a:ext uri="{0D108BD9-81ED-4DB2-BD59-A6C34878D82A}">
                    <a16:rowId xmlns:a16="http://schemas.microsoft.com/office/drawing/2014/main" val="3218638459"/>
                  </a:ext>
                </a:extLst>
              </a:tr>
              <a:tr h="226967">
                <a:tc>
                  <a:txBody>
                    <a:bodyPr/>
                    <a:lstStyle/>
                    <a:p>
                      <a:pPr algn="l" fontAlgn="b"/>
                      <a:r>
                        <a:rPr lang="en-US" sz="1200" u="none" strike="noStrike" dirty="0">
                          <a:effectLst/>
                        </a:rPr>
                        <a:t>Pct. Black+</a:t>
                      </a:r>
                      <a:endParaRPr lang="en-US" sz="1200" b="0" i="0" u="none" strike="noStrike" dirty="0">
                        <a:solidFill>
                          <a:srgbClr val="000000"/>
                        </a:solidFill>
                        <a:effectLst/>
                        <a:latin typeface="Calibri"/>
                      </a:endParaRPr>
                    </a:p>
                  </a:txBody>
                  <a:tcPr marL="10194" marR="10194" marT="10194" marB="0" anchor="b">
                    <a:noFill/>
                  </a:tcPr>
                </a:tc>
                <a:tc>
                  <a:txBody>
                    <a:bodyPr/>
                    <a:lstStyle/>
                    <a:p>
                      <a:pPr algn="ctr" fontAlgn="ctr"/>
                      <a:r>
                        <a:rPr lang="en-US" sz="1200" u="none" strike="noStrike" dirty="0">
                          <a:effectLst/>
                        </a:rPr>
                        <a:t>1.12</a:t>
                      </a:r>
                    </a:p>
                  </a:txBody>
                  <a:tcPr marL="10194" marR="10194" marT="10194" marB="0" anchor="ctr">
                    <a:noFill/>
                  </a:tcPr>
                </a:tc>
                <a:tc>
                  <a:txBody>
                    <a:bodyPr/>
                    <a:lstStyle/>
                    <a:p>
                      <a:pPr lvl="0" algn="ctr">
                        <a:buNone/>
                      </a:pPr>
                      <a:r>
                        <a:rPr lang="en-US" sz="1200" u="none" strike="noStrike" dirty="0">
                          <a:effectLst/>
                        </a:rPr>
                        <a:t>1.01</a:t>
                      </a:r>
                      <a:endParaRPr lang="en-US" dirty="0"/>
                    </a:p>
                  </a:txBody>
                  <a:tcPr marL="10194" marR="10194" marT="10194" marB="0" anchor="ctr">
                    <a:noFill/>
                  </a:tcPr>
                </a:tc>
                <a:tc>
                  <a:txBody>
                    <a:bodyPr/>
                    <a:lstStyle/>
                    <a:p>
                      <a:pPr lvl="0" algn="ctr">
                        <a:buNone/>
                      </a:pPr>
                      <a:r>
                        <a:rPr lang="en-US" sz="1200" u="none" strike="noStrike" dirty="0">
                          <a:effectLst/>
                        </a:rPr>
                        <a:t>1.06</a:t>
                      </a:r>
                      <a:endParaRPr lang="en-US" dirty="0"/>
                    </a:p>
                  </a:txBody>
                  <a:tcPr marL="10194" marR="10194" marT="10194" marB="0" anchor="ctr">
                    <a:noFill/>
                  </a:tcPr>
                </a:tc>
                <a:tc>
                  <a:txBody>
                    <a:bodyPr/>
                    <a:lstStyle/>
                    <a:p>
                      <a:pPr lvl="0" algn="ctr">
                        <a:buNone/>
                      </a:pPr>
                      <a:r>
                        <a:rPr lang="en-US" sz="1200" u="none" strike="noStrike" dirty="0">
                          <a:effectLst/>
                        </a:rPr>
                        <a:t>0.95</a:t>
                      </a:r>
                    </a:p>
                  </a:txBody>
                  <a:tcPr marL="10194" marR="10194" marT="10194" marB="0" anchor="ctr">
                    <a:noFill/>
                  </a:tcPr>
                </a:tc>
                <a:extLst>
                  <a:ext uri="{0D108BD9-81ED-4DB2-BD59-A6C34878D82A}">
                    <a16:rowId xmlns:a16="http://schemas.microsoft.com/office/drawing/2014/main" val="910796789"/>
                  </a:ext>
                </a:extLst>
              </a:tr>
              <a:tr h="226967">
                <a:tc>
                  <a:txBody>
                    <a:bodyPr/>
                    <a:lstStyle/>
                    <a:p>
                      <a:pPr algn="l" fontAlgn="b"/>
                      <a:r>
                        <a:rPr lang="en-US" sz="1200" u="none" strike="noStrike" dirty="0">
                          <a:effectLst/>
                        </a:rPr>
                        <a:t>Pct. Hispanic+</a:t>
                      </a:r>
                      <a:endParaRPr lang="en-US" sz="1200" b="0" i="0" u="none" strike="noStrike" dirty="0">
                        <a:solidFill>
                          <a:srgbClr val="000000"/>
                        </a:solidFill>
                        <a:effectLst/>
                        <a:latin typeface="Calibri"/>
                      </a:endParaRPr>
                    </a:p>
                  </a:txBody>
                  <a:tcPr marL="10194" marR="10194" marT="10194" marB="0" anchor="b">
                    <a:noFill/>
                  </a:tcPr>
                </a:tc>
                <a:tc>
                  <a:txBody>
                    <a:bodyPr/>
                    <a:lstStyle/>
                    <a:p>
                      <a:pPr algn="ctr" fontAlgn="ctr"/>
                      <a:r>
                        <a:rPr lang="en-US" sz="1200" u="none" strike="noStrike" dirty="0">
                          <a:effectLst/>
                        </a:rPr>
                        <a:t>1.11</a:t>
                      </a:r>
                    </a:p>
                  </a:txBody>
                  <a:tcPr marL="10194" marR="10194" marT="10194" marB="0" anchor="ctr">
                    <a:noFill/>
                  </a:tcPr>
                </a:tc>
                <a:tc>
                  <a:txBody>
                    <a:bodyPr/>
                    <a:lstStyle/>
                    <a:p>
                      <a:pPr lvl="0" algn="ctr">
                        <a:buNone/>
                      </a:pPr>
                      <a:r>
                        <a:rPr lang="en-US" sz="1200" u="none" strike="noStrike" dirty="0">
                          <a:effectLst/>
                        </a:rPr>
                        <a:t>0.96</a:t>
                      </a:r>
                    </a:p>
                  </a:txBody>
                  <a:tcPr marL="10194" marR="10194" marT="10194" marB="0" anchor="ctr">
                    <a:noFill/>
                  </a:tcPr>
                </a:tc>
                <a:tc>
                  <a:txBody>
                    <a:bodyPr/>
                    <a:lstStyle/>
                    <a:p>
                      <a:pPr lvl="0" algn="ctr">
                        <a:buNone/>
                      </a:pPr>
                      <a:r>
                        <a:rPr lang="en-US" sz="1200" u="none" strike="noStrike" dirty="0">
                          <a:effectLst/>
                        </a:rPr>
                        <a:t>1.04</a:t>
                      </a:r>
                    </a:p>
                  </a:txBody>
                  <a:tcPr marL="10194" marR="10194" marT="10194" marB="0" anchor="ctr">
                    <a:noFill/>
                  </a:tcPr>
                </a:tc>
                <a:tc>
                  <a:txBody>
                    <a:bodyPr/>
                    <a:lstStyle/>
                    <a:p>
                      <a:pPr lvl="0" algn="ctr">
                        <a:buNone/>
                      </a:pPr>
                      <a:r>
                        <a:rPr lang="en-US" sz="1200" u="none" strike="noStrike" dirty="0">
                          <a:effectLst/>
                        </a:rPr>
                        <a:t>0.95</a:t>
                      </a:r>
                    </a:p>
                  </a:txBody>
                  <a:tcPr marL="10194" marR="10194" marT="10194" marB="0" anchor="ctr">
                    <a:noFill/>
                  </a:tcPr>
                </a:tc>
                <a:extLst>
                  <a:ext uri="{0D108BD9-81ED-4DB2-BD59-A6C34878D82A}">
                    <a16:rowId xmlns:a16="http://schemas.microsoft.com/office/drawing/2014/main" val="210386824"/>
                  </a:ext>
                </a:extLst>
              </a:tr>
              <a:tr h="226967">
                <a:tc>
                  <a:txBody>
                    <a:bodyPr/>
                    <a:lstStyle/>
                    <a:p>
                      <a:pPr algn="l" fontAlgn="b"/>
                      <a:endParaRPr lang="en-US" sz="1200" b="0" i="0" u="none" strike="noStrike">
                        <a:solidFill>
                          <a:srgbClr val="000000"/>
                        </a:solidFill>
                        <a:effectLst/>
                        <a:latin typeface="Calibri"/>
                      </a:endParaRPr>
                    </a:p>
                  </a:txBody>
                  <a:tcPr marL="10194" marR="10194" marT="10194" marB="0" anchor="b">
                    <a:noFill/>
                  </a:tcPr>
                </a:tc>
                <a:tc>
                  <a:txBody>
                    <a:bodyPr/>
                    <a:lstStyle/>
                    <a:p>
                      <a:pPr algn="ctr" fontAlgn="ctr"/>
                      <a:endParaRPr lang="en-US" sz="1200" b="0" i="0" u="none" strike="noStrike">
                        <a:solidFill>
                          <a:srgbClr val="000000"/>
                        </a:solidFill>
                        <a:effectLst/>
                        <a:latin typeface="Calibri"/>
                      </a:endParaRPr>
                    </a:p>
                  </a:txBody>
                  <a:tcPr marL="10194" marR="10194" marT="10194" marB="0" anchor="ctr">
                    <a:noFill/>
                  </a:tcPr>
                </a:tc>
                <a:tc>
                  <a:txBody>
                    <a:bodyPr/>
                    <a:lstStyle/>
                    <a:p>
                      <a:pPr lvl="0" algn="ctr">
                        <a:buNone/>
                      </a:pPr>
                      <a:endParaRPr lang="en-US" sz="1200" b="0" i="0" u="none" strike="noStrike" dirty="0">
                        <a:solidFill>
                          <a:srgbClr val="000000"/>
                        </a:solidFill>
                        <a:effectLst/>
                        <a:latin typeface="Calibri"/>
                      </a:endParaRPr>
                    </a:p>
                  </a:txBody>
                  <a:tcPr marL="10194" marR="10194" marT="10194" marB="0" anchor="ctr">
                    <a:noFill/>
                  </a:tcPr>
                </a:tc>
                <a:tc>
                  <a:txBody>
                    <a:bodyPr/>
                    <a:lstStyle/>
                    <a:p>
                      <a:pPr lvl="0" algn="ctr">
                        <a:buNone/>
                      </a:pPr>
                      <a:endParaRPr lang="en-US" sz="1200" b="0" i="0" u="none" strike="noStrike" dirty="0">
                        <a:solidFill>
                          <a:srgbClr val="000000"/>
                        </a:solidFill>
                        <a:effectLst/>
                        <a:latin typeface="Calibri"/>
                      </a:endParaRPr>
                    </a:p>
                  </a:txBody>
                  <a:tcPr marL="10194" marR="10194" marT="10194" marB="0" anchor="ctr">
                    <a:noFill/>
                  </a:tcPr>
                </a:tc>
                <a:tc>
                  <a:txBody>
                    <a:bodyPr/>
                    <a:lstStyle/>
                    <a:p>
                      <a:pPr lvl="0" algn="ctr">
                        <a:buNone/>
                      </a:pPr>
                      <a:endParaRPr lang="en-US" sz="1200" b="0" i="0" u="none" strike="noStrike" dirty="0">
                        <a:solidFill>
                          <a:srgbClr val="000000"/>
                        </a:solidFill>
                        <a:effectLst/>
                        <a:latin typeface="Calibri"/>
                      </a:endParaRPr>
                    </a:p>
                  </a:txBody>
                  <a:tcPr marL="10194" marR="10194" marT="10194" marB="0" anchor="ctr">
                    <a:noFill/>
                  </a:tcPr>
                </a:tc>
                <a:extLst>
                  <a:ext uri="{0D108BD9-81ED-4DB2-BD59-A6C34878D82A}">
                    <a16:rowId xmlns:a16="http://schemas.microsoft.com/office/drawing/2014/main" val="3015282330"/>
                  </a:ext>
                </a:extLst>
              </a:tr>
              <a:tr h="226967">
                <a:tc>
                  <a:txBody>
                    <a:bodyPr/>
                    <a:lstStyle/>
                    <a:p>
                      <a:pPr algn="l" fontAlgn="b"/>
                      <a:r>
                        <a:rPr lang="en-US" sz="1200" b="0" u="none" strike="noStrike" dirty="0">
                          <a:effectLst/>
                        </a:rPr>
                        <a:t>Pct. of neighbors attending choice+</a:t>
                      </a:r>
                      <a:endParaRPr lang="en-US" sz="1200" b="0" i="0" u="none" strike="noStrike" dirty="0">
                        <a:solidFill>
                          <a:srgbClr val="000000"/>
                        </a:solidFill>
                        <a:effectLst/>
                        <a:latin typeface="Calibri"/>
                      </a:endParaRPr>
                    </a:p>
                  </a:txBody>
                  <a:tcPr marL="10194" marR="10194" marT="10194" marB="0" anchor="b">
                    <a:noFill/>
                  </a:tcPr>
                </a:tc>
                <a:tc>
                  <a:txBody>
                    <a:bodyPr/>
                    <a:lstStyle/>
                    <a:p>
                      <a:pPr algn="ctr" fontAlgn="ctr"/>
                      <a:r>
                        <a:rPr lang="en-US" sz="1200" u="none" strike="noStrike" dirty="0">
                          <a:effectLst/>
                        </a:rPr>
                        <a:t>1.31***</a:t>
                      </a:r>
                    </a:p>
                  </a:txBody>
                  <a:tcPr marL="10194" marR="10194" marT="10194" marB="0" anchor="ctr">
                    <a:noFill/>
                  </a:tcPr>
                </a:tc>
                <a:tc>
                  <a:txBody>
                    <a:bodyPr/>
                    <a:lstStyle/>
                    <a:p>
                      <a:pPr lvl="0" algn="ctr">
                        <a:buNone/>
                      </a:pPr>
                      <a:r>
                        <a:rPr lang="en-US" sz="1200" u="none" strike="noStrike" dirty="0">
                          <a:effectLst/>
                        </a:rPr>
                        <a:t>1.37***</a:t>
                      </a:r>
                      <a:endParaRPr lang="en-US" dirty="0"/>
                    </a:p>
                  </a:txBody>
                  <a:tcPr marL="10194" marR="10194" marT="10194" marB="0" anchor="ctr">
                    <a:noFill/>
                  </a:tcPr>
                </a:tc>
                <a:tc>
                  <a:txBody>
                    <a:bodyPr/>
                    <a:lstStyle/>
                    <a:p>
                      <a:pPr lvl="0" algn="ctr">
                        <a:buNone/>
                      </a:pPr>
                      <a:r>
                        <a:rPr lang="en-US" sz="1200" u="none" strike="noStrike" dirty="0">
                          <a:effectLst/>
                        </a:rPr>
                        <a:t>1.41***</a:t>
                      </a:r>
                      <a:endParaRPr lang="en-US" dirty="0"/>
                    </a:p>
                  </a:txBody>
                  <a:tcPr marL="10194" marR="10194" marT="10194" marB="0" anchor="ctr">
                    <a:noFill/>
                  </a:tcPr>
                </a:tc>
                <a:tc>
                  <a:txBody>
                    <a:bodyPr/>
                    <a:lstStyle/>
                    <a:p>
                      <a:pPr lvl="0" algn="ctr">
                        <a:buNone/>
                      </a:pPr>
                      <a:r>
                        <a:rPr lang="en-US" sz="1200" u="none" strike="noStrike" dirty="0">
                          <a:effectLst/>
                        </a:rPr>
                        <a:t>1.41***</a:t>
                      </a:r>
                    </a:p>
                  </a:txBody>
                  <a:tcPr marL="10194" marR="10194" marT="10194" marB="0" anchor="ctr">
                    <a:noFill/>
                  </a:tcPr>
                </a:tc>
                <a:extLst>
                  <a:ext uri="{0D108BD9-81ED-4DB2-BD59-A6C34878D82A}">
                    <a16:rowId xmlns:a16="http://schemas.microsoft.com/office/drawing/2014/main" val="1290359673"/>
                  </a:ext>
                </a:extLst>
              </a:tr>
              <a:tr h="226967">
                <a:tc>
                  <a:txBody>
                    <a:bodyPr/>
                    <a:lstStyle/>
                    <a:p>
                      <a:pPr algn="l" fontAlgn="b"/>
                      <a:endParaRPr lang="en-US" sz="1200" b="0" i="0" u="none" strike="noStrike">
                        <a:solidFill>
                          <a:srgbClr val="000000"/>
                        </a:solidFill>
                        <a:effectLst/>
                        <a:latin typeface="Calibri"/>
                      </a:endParaRPr>
                    </a:p>
                  </a:txBody>
                  <a:tcPr marL="10194" marR="10194" marT="10194" marB="0" anchor="b">
                    <a:noFill/>
                  </a:tcPr>
                </a:tc>
                <a:tc>
                  <a:txBody>
                    <a:bodyPr/>
                    <a:lstStyle/>
                    <a:p>
                      <a:pPr algn="ctr" fontAlgn="ctr"/>
                      <a:endParaRPr lang="en-US" sz="1200" b="0" i="0" u="none" strike="noStrike">
                        <a:solidFill>
                          <a:srgbClr val="000000"/>
                        </a:solidFill>
                        <a:effectLst/>
                        <a:latin typeface="Calibri"/>
                      </a:endParaRPr>
                    </a:p>
                  </a:txBody>
                  <a:tcPr marL="10194" marR="10194" marT="10194" marB="0" anchor="ctr">
                    <a:noFill/>
                  </a:tcPr>
                </a:tc>
                <a:tc>
                  <a:txBody>
                    <a:bodyPr/>
                    <a:lstStyle/>
                    <a:p>
                      <a:pPr lvl="0" algn="ctr">
                        <a:buNone/>
                      </a:pPr>
                      <a:endParaRPr lang="en-US" sz="1200" b="0" i="0" u="none" strike="noStrike" dirty="0">
                        <a:solidFill>
                          <a:srgbClr val="000000"/>
                        </a:solidFill>
                        <a:effectLst/>
                        <a:latin typeface="Calibri"/>
                      </a:endParaRPr>
                    </a:p>
                  </a:txBody>
                  <a:tcPr marL="10194" marR="10194" marT="10194" marB="0" anchor="ctr">
                    <a:noFill/>
                  </a:tcPr>
                </a:tc>
                <a:tc>
                  <a:txBody>
                    <a:bodyPr/>
                    <a:lstStyle/>
                    <a:p>
                      <a:pPr lvl="0" algn="ctr">
                        <a:buNone/>
                      </a:pPr>
                      <a:endParaRPr lang="en-US" sz="1200" b="0" i="0" u="none" strike="noStrike" dirty="0">
                        <a:solidFill>
                          <a:srgbClr val="000000"/>
                        </a:solidFill>
                        <a:effectLst/>
                        <a:latin typeface="Calibri"/>
                      </a:endParaRPr>
                    </a:p>
                  </a:txBody>
                  <a:tcPr marL="10194" marR="10194" marT="10194" marB="0" anchor="ctr">
                    <a:noFill/>
                  </a:tcPr>
                </a:tc>
                <a:tc>
                  <a:txBody>
                    <a:bodyPr/>
                    <a:lstStyle/>
                    <a:p>
                      <a:pPr lvl="0" algn="ctr">
                        <a:buNone/>
                      </a:pPr>
                      <a:endParaRPr lang="en-US" sz="1200" b="0" i="0" u="none" strike="noStrike" dirty="0">
                        <a:solidFill>
                          <a:srgbClr val="000000"/>
                        </a:solidFill>
                        <a:effectLst/>
                        <a:latin typeface="Calibri"/>
                      </a:endParaRPr>
                    </a:p>
                  </a:txBody>
                  <a:tcPr marL="10194" marR="10194" marT="10194" marB="0" anchor="ctr">
                    <a:noFill/>
                  </a:tcPr>
                </a:tc>
                <a:extLst>
                  <a:ext uri="{0D108BD9-81ED-4DB2-BD59-A6C34878D82A}">
                    <a16:rowId xmlns:a16="http://schemas.microsoft.com/office/drawing/2014/main" val="837525442"/>
                  </a:ext>
                </a:extLst>
              </a:tr>
              <a:tr h="226967">
                <a:tc>
                  <a:txBody>
                    <a:bodyPr/>
                    <a:lstStyle/>
                    <a:p>
                      <a:pPr algn="l" fontAlgn="b"/>
                      <a:r>
                        <a:rPr lang="en-US" sz="1200" u="none" strike="noStrike" dirty="0">
                          <a:effectLst/>
                        </a:rPr>
                        <a:t>Distance to choice (mi)</a:t>
                      </a:r>
                      <a:endParaRPr lang="en-US" sz="1200" b="0" i="0" u="none" strike="noStrike" dirty="0">
                        <a:solidFill>
                          <a:srgbClr val="000000"/>
                        </a:solidFill>
                        <a:effectLst/>
                        <a:latin typeface="Calibri"/>
                      </a:endParaRPr>
                    </a:p>
                  </a:txBody>
                  <a:tcPr marL="10194" marR="10194" marT="10194" marB="0" anchor="b">
                    <a:noFill/>
                  </a:tcPr>
                </a:tc>
                <a:tc>
                  <a:txBody>
                    <a:bodyPr/>
                    <a:lstStyle/>
                    <a:p>
                      <a:pPr algn="ctr" fontAlgn="ctr"/>
                      <a:r>
                        <a:rPr lang="en-US" sz="1200" u="none" strike="noStrike" dirty="0">
                          <a:effectLst/>
                        </a:rPr>
                        <a:t>0.86***</a:t>
                      </a:r>
                    </a:p>
                  </a:txBody>
                  <a:tcPr marL="10194" marR="10194" marT="10194" marB="0" anchor="ctr">
                    <a:noFill/>
                  </a:tcPr>
                </a:tc>
                <a:tc>
                  <a:txBody>
                    <a:bodyPr/>
                    <a:lstStyle/>
                    <a:p>
                      <a:pPr lvl="0" algn="ctr">
                        <a:buNone/>
                      </a:pPr>
                      <a:r>
                        <a:rPr lang="en-US" sz="1200" u="none" strike="noStrike" dirty="0">
                          <a:effectLst/>
                        </a:rPr>
                        <a:t>0.86***</a:t>
                      </a:r>
                      <a:endParaRPr lang="en-US"/>
                    </a:p>
                  </a:txBody>
                  <a:tcPr marL="10194" marR="10194" marT="10194" marB="0" anchor="ctr">
                    <a:noFill/>
                  </a:tcPr>
                </a:tc>
                <a:tc>
                  <a:txBody>
                    <a:bodyPr/>
                    <a:lstStyle/>
                    <a:p>
                      <a:pPr lvl="0" algn="ctr">
                        <a:buNone/>
                      </a:pPr>
                      <a:r>
                        <a:rPr lang="en-US" sz="1200" u="none" strike="noStrike" dirty="0">
                          <a:effectLst/>
                        </a:rPr>
                        <a:t>0.85***</a:t>
                      </a:r>
                      <a:endParaRPr lang="en-US" dirty="0"/>
                    </a:p>
                  </a:txBody>
                  <a:tcPr marL="10194" marR="10194" marT="10194" marB="0" anchor="ctr">
                    <a:noFill/>
                  </a:tcPr>
                </a:tc>
                <a:tc>
                  <a:txBody>
                    <a:bodyPr/>
                    <a:lstStyle/>
                    <a:p>
                      <a:pPr lvl="0" algn="ctr">
                        <a:buNone/>
                      </a:pPr>
                      <a:r>
                        <a:rPr lang="en-US" sz="1200" u="none" strike="noStrike" dirty="0">
                          <a:effectLst/>
                        </a:rPr>
                        <a:t>0.87***</a:t>
                      </a:r>
                    </a:p>
                  </a:txBody>
                  <a:tcPr marL="10194" marR="10194" marT="10194" marB="0" anchor="ctr">
                    <a:noFill/>
                  </a:tcPr>
                </a:tc>
                <a:extLst>
                  <a:ext uri="{0D108BD9-81ED-4DB2-BD59-A6C34878D82A}">
                    <a16:rowId xmlns:a16="http://schemas.microsoft.com/office/drawing/2014/main" val="2578069392"/>
                  </a:ext>
                </a:extLst>
              </a:tr>
              <a:tr h="226967">
                <a:tc>
                  <a:txBody>
                    <a:bodyPr/>
                    <a:lstStyle/>
                    <a:p>
                      <a:pPr algn="l" fontAlgn="b"/>
                      <a:endParaRPr lang="en-US" sz="1200" b="0" i="0" u="none" strike="noStrike">
                        <a:solidFill>
                          <a:srgbClr val="000000"/>
                        </a:solidFill>
                        <a:effectLst/>
                        <a:latin typeface="Calibri"/>
                      </a:endParaRPr>
                    </a:p>
                  </a:txBody>
                  <a:tcPr marL="10194" marR="10194" marT="10194" marB="0" anchor="b">
                    <a:noFill/>
                  </a:tcPr>
                </a:tc>
                <a:tc>
                  <a:txBody>
                    <a:bodyPr/>
                    <a:lstStyle/>
                    <a:p>
                      <a:pPr algn="ctr" fontAlgn="ctr"/>
                      <a:endParaRPr lang="en-US" sz="1200" b="0" i="0" u="none" strike="noStrike">
                        <a:solidFill>
                          <a:srgbClr val="000000"/>
                        </a:solidFill>
                        <a:effectLst/>
                        <a:latin typeface="Calibri"/>
                      </a:endParaRPr>
                    </a:p>
                  </a:txBody>
                  <a:tcPr marL="10194" marR="10194" marT="10194" marB="0" anchor="ctr">
                    <a:noFill/>
                  </a:tcPr>
                </a:tc>
                <a:tc>
                  <a:txBody>
                    <a:bodyPr/>
                    <a:lstStyle/>
                    <a:p>
                      <a:pPr lvl="0" algn="ctr">
                        <a:buNone/>
                      </a:pPr>
                      <a:endParaRPr lang="en-US" sz="1200" b="0" i="0" u="none" strike="noStrike" dirty="0">
                        <a:solidFill>
                          <a:srgbClr val="000000"/>
                        </a:solidFill>
                        <a:effectLst/>
                        <a:latin typeface="Calibri"/>
                      </a:endParaRPr>
                    </a:p>
                  </a:txBody>
                  <a:tcPr marL="10194" marR="10194" marT="10194" marB="0" anchor="ctr">
                    <a:noFill/>
                  </a:tcPr>
                </a:tc>
                <a:tc>
                  <a:txBody>
                    <a:bodyPr/>
                    <a:lstStyle/>
                    <a:p>
                      <a:pPr lvl="0" algn="ctr">
                        <a:buNone/>
                      </a:pPr>
                      <a:endParaRPr lang="en-US" sz="1200" b="0" i="0" u="none" strike="noStrike" dirty="0">
                        <a:solidFill>
                          <a:srgbClr val="000000"/>
                        </a:solidFill>
                        <a:effectLst/>
                        <a:latin typeface="Calibri"/>
                      </a:endParaRPr>
                    </a:p>
                  </a:txBody>
                  <a:tcPr marL="10194" marR="10194" marT="10194" marB="0" anchor="ctr">
                    <a:noFill/>
                  </a:tcPr>
                </a:tc>
                <a:tc>
                  <a:txBody>
                    <a:bodyPr/>
                    <a:lstStyle/>
                    <a:p>
                      <a:pPr lvl="0" algn="ctr">
                        <a:buNone/>
                      </a:pPr>
                      <a:endParaRPr lang="en-US" sz="1200" b="0" i="0" u="none" strike="noStrike" dirty="0">
                        <a:solidFill>
                          <a:srgbClr val="000000"/>
                        </a:solidFill>
                        <a:effectLst/>
                        <a:latin typeface="Calibri"/>
                      </a:endParaRPr>
                    </a:p>
                  </a:txBody>
                  <a:tcPr marL="10194" marR="10194" marT="10194" marB="0" anchor="ctr">
                    <a:noFill/>
                  </a:tcPr>
                </a:tc>
                <a:extLst>
                  <a:ext uri="{0D108BD9-81ED-4DB2-BD59-A6C34878D82A}">
                    <a16:rowId xmlns:a16="http://schemas.microsoft.com/office/drawing/2014/main" val="3486807102"/>
                  </a:ext>
                </a:extLst>
              </a:tr>
              <a:tr h="226967">
                <a:tc>
                  <a:txBody>
                    <a:bodyPr/>
                    <a:lstStyle/>
                    <a:p>
                      <a:pPr algn="l" fontAlgn="b"/>
                      <a:r>
                        <a:rPr lang="en-US" sz="1200" b="0" i="0" u="none" strike="noStrike" noProof="0" dirty="0">
                          <a:solidFill>
                            <a:srgbClr val="000000"/>
                          </a:solidFill>
                          <a:effectLst/>
                          <a:latin typeface="Franklin Gothic Book"/>
                        </a:rPr>
                        <a:t>Michigan School Index score (2019)</a:t>
                      </a:r>
                    </a:p>
                    <a:p>
                      <a:pPr lvl="0" algn="l">
                        <a:buNone/>
                      </a:pPr>
                      <a:endParaRPr lang="en-US" sz="1200" u="none" strike="noStrike" dirty="0">
                        <a:effectLst/>
                      </a:endParaRPr>
                    </a:p>
                  </a:txBody>
                  <a:tcPr marL="10194" marR="10194" marT="10194" marB="0" anchor="b">
                    <a:lnB w="0">
                      <a:noFill/>
                    </a:lnB>
                    <a:noFill/>
                  </a:tcPr>
                </a:tc>
                <a:tc>
                  <a:txBody>
                    <a:bodyPr/>
                    <a:lstStyle/>
                    <a:p>
                      <a:pPr algn="ctr" fontAlgn="ctr"/>
                      <a:r>
                        <a:rPr lang="en-US" sz="1200" u="none" strike="noStrike" dirty="0">
                          <a:effectLst/>
                        </a:rPr>
                        <a:t>1.01***</a:t>
                      </a:r>
                    </a:p>
                  </a:txBody>
                  <a:tcPr marL="10194" marR="10194" marT="10194" marB="0" anchor="ctr">
                    <a:lnB w="0">
                      <a:noFill/>
                    </a:lnB>
                    <a:noFill/>
                  </a:tcPr>
                </a:tc>
                <a:tc>
                  <a:txBody>
                    <a:bodyPr/>
                    <a:lstStyle/>
                    <a:p>
                      <a:pPr lvl="0" algn="ctr">
                        <a:buNone/>
                      </a:pPr>
                      <a:r>
                        <a:rPr lang="en-US" sz="1200" u="none" strike="noStrike" dirty="0">
                          <a:effectLst/>
                        </a:rPr>
                        <a:t>1.01***</a:t>
                      </a:r>
                      <a:endParaRPr lang="en-US"/>
                    </a:p>
                  </a:txBody>
                  <a:tcPr marL="10194" marR="10194" marT="10194" marB="0" anchor="ctr">
                    <a:lnB w="0">
                      <a:noFill/>
                    </a:lnB>
                    <a:noFill/>
                  </a:tcPr>
                </a:tc>
                <a:tc>
                  <a:txBody>
                    <a:bodyPr/>
                    <a:lstStyle/>
                    <a:p>
                      <a:pPr lvl="0" algn="ctr">
                        <a:buNone/>
                      </a:pPr>
                      <a:r>
                        <a:rPr lang="en-US" sz="1200" u="none" strike="noStrike" dirty="0">
                          <a:effectLst/>
                        </a:rPr>
                        <a:t>1.01***</a:t>
                      </a:r>
                      <a:endParaRPr lang="en-US"/>
                    </a:p>
                  </a:txBody>
                  <a:tcPr marL="10194" marR="10194" marT="10194" marB="0" anchor="ctr">
                    <a:lnB w="0">
                      <a:noFill/>
                    </a:lnB>
                    <a:noFill/>
                  </a:tcPr>
                </a:tc>
                <a:tc>
                  <a:txBody>
                    <a:bodyPr/>
                    <a:lstStyle/>
                    <a:p>
                      <a:pPr lvl="0" algn="ctr">
                        <a:buNone/>
                      </a:pPr>
                      <a:r>
                        <a:rPr lang="en-US" sz="1200" u="none" strike="noStrike" dirty="0">
                          <a:effectLst/>
                        </a:rPr>
                        <a:t>1.01***</a:t>
                      </a:r>
                    </a:p>
                  </a:txBody>
                  <a:tcPr marL="10194" marR="10194" marT="10194" marB="0" anchor="ctr">
                    <a:lnB w="0">
                      <a:noFill/>
                    </a:lnB>
                    <a:noFill/>
                  </a:tcPr>
                </a:tc>
                <a:extLst>
                  <a:ext uri="{0D108BD9-81ED-4DB2-BD59-A6C34878D82A}">
                    <a16:rowId xmlns:a16="http://schemas.microsoft.com/office/drawing/2014/main" val="3168376404"/>
                  </a:ext>
                </a:extLst>
              </a:tr>
              <a:tr h="226965">
                <a:tc>
                  <a:txBody>
                    <a:bodyPr/>
                    <a:lstStyle/>
                    <a:p>
                      <a:pPr lvl="0" algn="l">
                        <a:buNone/>
                      </a:pPr>
                      <a:r>
                        <a:rPr lang="en-US" sz="1200" i="1" u="none" strike="noStrike" dirty="0">
                          <a:effectLst/>
                        </a:rPr>
                        <a:t>Transp. Eligibility Type (ref=none)</a:t>
                      </a:r>
                      <a:endParaRPr lang="en-US" sz="1200" b="0" i="1" u="none" strike="noStrike" dirty="0">
                        <a:solidFill>
                          <a:srgbClr val="000000"/>
                        </a:solidFill>
                        <a:effectLst/>
                        <a:latin typeface="Calibri"/>
                      </a:endParaRPr>
                    </a:p>
                  </a:txBody>
                  <a:tcPr marL="10194" marR="10194" marT="10194" marB="0" anchor="b">
                    <a:lnL w="0">
                      <a:noFill/>
                    </a:lnL>
                    <a:lnR w="0">
                      <a:noFill/>
                    </a:lnR>
                    <a:lnT w="0">
                      <a:noFill/>
                    </a:lnT>
                    <a:lnB w="0">
                      <a:noFill/>
                    </a:lnB>
                    <a:noFill/>
                  </a:tcPr>
                </a:tc>
                <a:tc>
                  <a:txBody>
                    <a:bodyPr/>
                    <a:lstStyle/>
                    <a:p>
                      <a:pPr lvl="0" algn="ctr">
                        <a:buNone/>
                      </a:pPr>
                      <a:endParaRPr lang="en-US" sz="1200" u="none" strike="noStrike" dirty="0">
                        <a:effectLst/>
                      </a:endParaRPr>
                    </a:p>
                  </a:txBody>
                  <a:tcPr marL="10194" marR="10194" marT="10194" marB="0" anchor="ctr">
                    <a:lnL w="0">
                      <a:noFill/>
                    </a:lnL>
                    <a:lnR w="0">
                      <a:noFill/>
                    </a:lnR>
                    <a:lnT w="0">
                      <a:noFill/>
                    </a:lnT>
                    <a:lnB w="0">
                      <a:noFill/>
                    </a:lnB>
                    <a:noFill/>
                  </a:tcPr>
                </a:tc>
                <a:tc>
                  <a:txBody>
                    <a:bodyPr/>
                    <a:lstStyle/>
                    <a:p>
                      <a:pPr lvl="0" algn="ctr">
                        <a:buNone/>
                      </a:pPr>
                      <a:endParaRPr lang="en-US" sz="1200" u="none" strike="noStrike" dirty="0">
                        <a:effectLst/>
                      </a:endParaRPr>
                    </a:p>
                  </a:txBody>
                  <a:tcPr marL="10194" marR="10194" marT="10194" marB="0" anchor="ctr">
                    <a:lnL w="0">
                      <a:noFill/>
                    </a:lnL>
                    <a:lnR w="0">
                      <a:noFill/>
                    </a:lnR>
                    <a:lnT w="0">
                      <a:noFill/>
                    </a:lnT>
                    <a:lnB w="0">
                      <a:noFill/>
                    </a:lnB>
                    <a:noFill/>
                  </a:tcPr>
                </a:tc>
                <a:tc>
                  <a:txBody>
                    <a:bodyPr/>
                    <a:lstStyle/>
                    <a:p>
                      <a:pPr lvl="0" algn="ctr">
                        <a:buNone/>
                      </a:pPr>
                      <a:endParaRPr lang="en-US" sz="1200" u="none" strike="noStrike" dirty="0">
                        <a:effectLst/>
                      </a:endParaRPr>
                    </a:p>
                  </a:txBody>
                  <a:tcPr marL="10194" marR="10194" marT="10194" marB="0" anchor="ctr">
                    <a:lnL w="0">
                      <a:noFill/>
                    </a:lnL>
                    <a:lnR w="0">
                      <a:noFill/>
                    </a:lnR>
                    <a:lnT w="0">
                      <a:noFill/>
                    </a:lnT>
                    <a:lnB w="0">
                      <a:noFill/>
                    </a:lnB>
                    <a:noFill/>
                  </a:tcPr>
                </a:tc>
                <a:tc>
                  <a:txBody>
                    <a:bodyPr/>
                    <a:lstStyle/>
                    <a:p>
                      <a:pPr lvl="0" algn="ctr">
                        <a:buNone/>
                      </a:pPr>
                      <a:endParaRPr lang="en-US" sz="1200" u="none" strike="noStrike" dirty="0">
                        <a:effectLst/>
                      </a:endParaRPr>
                    </a:p>
                  </a:txBody>
                  <a:tcPr marL="10194" marR="10194" marT="10194" marB="0" anchor="ctr">
                    <a:lnL w="0">
                      <a:noFill/>
                    </a:lnL>
                    <a:lnR w="0">
                      <a:noFill/>
                    </a:lnR>
                    <a:lnT w="0">
                      <a:noFill/>
                    </a:lnT>
                    <a:lnB w="0">
                      <a:noFill/>
                    </a:lnB>
                    <a:noFill/>
                  </a:tcPr>
                </a:tc>
                <a:extLst>
                  <a:ext uri="{0D108BD9-81ED-4DB2-BD59-A6C34878D82A}">
                    <a16:rowId xmlns:a16="http://schemas.microsoft.com/office/drawing/2014/main" val="2745896369"/>
                  </a:ext>
                </a:extLst>
              </a:tr>
              <a:tr h="226966">
                <a:tc>
                  <a:txBody>
                    <a:bodyPr/>
                    <a:lstStyle/>
                    <a:p>
                      <a:pPr lvl="0" algn="l">
                        <a:buNone/>
                      </a:pPr>
                      <a:r>
                        <a:rPr lang="en-US" sz="1200" u="none" strike="noStrike" dirty="0">
                          <a:effectLst/>
                        </a:rPr>
                        <a:t>Traditional school bus</a:t>
                      </a:r>
                      <a:endParaRPr lang="en-US" sz="1200" b="0" i="0" u="none" strike="noStrike" dirty="0">
                        <a:solidFill>
                          <a:srgbClr val="000000"/>
                        </a:solidFill>
                        <a:effectLst/>
                        <a:latin typeface="Calibri"/>
                      </a:endParaRPr>
                    </a:p>
                  </a:txBody>
                  <a:tcPr marL="10194" marR="10194" marT="10194" marB="0" anchor="b">
                    <a:lnL w="0">
                      <a:noFill/>
                    </a:lnL>
                    <a:lnR w="0">
                      <a:noFill/>
                    </a:lnR>
                    <a:lnT w="0">
                      <a:noFill/>
                    </a:lnT>
                    <a:lnB w="0">
                      <a:noFill/>
                    </a:lnB>
                    <a:noFill/>
                  </a:tcPr>
                </a:tc>
                <a:tc>
                  <a:txBody>
                    <a:bodyPr/>
                    <a:lstStyle/>
                    <a:p>
                      <a:pPr lvl="0" algn="ctr">
                        <a:buNone/>
                      </a:pPr>
                      <a:r>
                        <a:rPr lang="en-US" sz="1200" u="none" strike="noStrike" dirty="0">
                          <a:effectLst/>
                          <a:highlight>
                            <a:srgbClr val="00FFFF"/>
                          </a:highlight>
                        </a:rPr>
                        <a:t>1.44***</a:t>
                      </a:r>
                    </a:p>
                  </a:txBody>
                  <a:tcPr marL="10194" marR="10194" marT="10194" marB="0" anchor="ctr">
                    <a:lnL w="0">
                      <a:noFill/>
                    </a:lnL>
                    <a:lnR w="0">
                      <a:noFill/>
                    </a:lnR>
                    <a:lnT w="0">
                      <a:noFill/>
                    </a:lnT>
                    <a:lnB w="0">
                      <a:noFill/>
                    </a:lnB>
                    <a:noFill/>
                  </a:tcPr>
                </a:tc>
                <a:tc>
                  <a:txBody>
                    <a:bodyPr/>
                    <a:lstStyle/>
                    <a:p>
                      <a:pPr lvl="0" algn="ctr">
                        <a:buNone/>
                      </a:pPr>
                      <a:r>
                        <a:rPr lang="en-US" sz="1200" u="none" strike="noStrike" dirty="0">
                          <a:effectLst/>
                          <a:highlight>
                            <a:srgbClr val="00FFFF"/>
                          </a:highlight>
                        </a:rPr>
                        <a:t>1.47***</a:t>
                      </a:r>
                      <a:endParaRPr lang="en-US" dirty="0">
                        <a:highlight>
                          <a:srgbClr val="00FFFF"/>
                        </a:highlight>
                      </a:endParaRPr>
                    </a:p>
                  </a:txBody>
                  <a:tcPr marL="10194" marR="10194" marT="10194" marB="0" anchor="ctr">
                    <a:lnL w="0">
                      <a:noFill/>
                    </a:lnL>
                    <a:lnR w="0">
                      <a:noFill/>
                    </a:lnR>
                    <a:lnT w="0">
                      <a:noFill/>
                    </a:lnT>
                    <a:lnB w="0">
                      <a:noFill/>
                    </a:lnB>
                    <a:noFill/>
                  </a:tcPr>
                </a:tc>
                <a:tc>
                  <a:txBody>
                    <a:bodyPr/>
                    <a:lstStyle/>
                    <a:p>
                      <a:pPr lvl="0" algn="ctr">
                        <a:buNone/>
                      </a:pPr>
                      <a:r>
                        <a:rPr lang="en-US" sz="1200" u="none" strike="noStrike" dirty="0">
                          <a:effectLst/>
                          <a:highlight>
                            <a:srgbClr val="00FFFF"/>
                          </a:highlight>
                        </a:rPr>
                        <a:t>1.23**</a:t>
                      </a:r>
                      <a:endParaRPr lang="en-US" dirty="0">
                        <a:highlight>
                          <a:srgbClr val="00FFFF"/>
                        </a:highlight>
                      </a:endParaRPr>
                    </a:p>
                  </a:txBody>
                  <a:tcPr marL="10194" marR="10194" marT="10194" marB="0" anchor="ctr">
                    <a:lnL w="0">
                      <a:noFill/>
                    </a:lnL>
                    <a:lnR w="0">
                      <a:noFill/>
                    </a:lnR>
                    <a:lnT w="0">
                      <a:noFill/>
                    </a:lnT>
                    <a:lnB w="0" cap="flat" cmpd="sng" algn="ctr">
                      <a:noFill/>
                      <a:prstDash val="solid"/>
                      <a:round/>
                      <a:headEnd type="none" w="med" len="med"/>
                      <a:tailEnd type="none" w="med" len="med"/>
                    </a:lnB>
                    <a:noFill/>
                  </a:tcPr>
                </a:tc>
                <a:tc>
                  <a:txBody>
                    <a:bodyPr/>
                    <a:lstStyle/>
                    <a:p>
                      <a:pPr lvl="0" algn="ctr">
                        <a:buNone/>
                      </a:pPr>
                      <a:r>
                        <a:rPr lang="en-US" sz="1200" u="none" strike="noStrike" dirty="0">
                          <a:effectLst/>
                          <a:highlight>
                            <a:srgbClr val="00FFFF"/>
                          </a:highlight>
                        </a:rPr>
                        <a:t>1.21</a:t>
                      </a:r>
                    </a:p>
                  </a:txBody>
                  <a:tcPr marL="10194" marR="10194" marT="10194" marB="0" anchor="ctr">
                    <a:lnL w="0">
                      <a:noFill/>
                    </a:lnL>
                    <a:lnR w="0">
                      <a:noFill/>
                    </a:lnR>
                    <a:lnT w="0">
                      <a:noFill/>
                    </a:lnT>
                    <a:lnB w="0">
                      <a:noFill/>
                    </a:lnB>
                    <a:noFill/>
                  </a:tcPr>
                </a:tc>
                <a:extLst>
                  <a:ext uri="{0D108BD9-81ED-4DB2-BD59-A6C34878D82A}">
                    <a16:rowId xmlns:a16="http://schemas.microsoft.com/office/drawing/2014/main" val="1109703465"/>
                  </a:ext>
                </a:extLst>
              </a:tr>
              <a:tr h="226965">
                <a:tc>
                  <a:txBody>
                    <a:bodyPr/>
                    <a:lstStyle/>
                    <a:p>
                      <a:pPr lvl="0" algn="l">
                        <a:buNone/>
                      </a:pPr>
                      <a:r>
                        <a:rPr lang="en-US" sz="1200" u="none" strike="noStrike" dirty="0">
                          <a:effectLst/>
                        </a:rPr>
                        <a:t>Shuttle-style bus</a:t>
                      </a:r>
                      <a:endParaRPr lang="en-US" sz="1200" b="0" i="0" u="none" strike="noStrike">
                        <a:solidFill>
                          <a:srgbClr val="000000"/>
                        </a:solidFill>
                        <a:effectLst/>
                        <a:latin typeface="Calibri"/>
                      </a:endParaRPr>
                    </a:p>
                  </a:txBody>
                  <a:tcPr marL="10194" marR="10194" marT="10194" marB="0" anchor="b">
                    <a:lnL w="0">
                      <a:noFill/>
                    </a:lnL>
                    <a:lnR w="0">
                      <a:noFill/>
                    </a:lnR>
                    <a:lnT w="0">
                      <a:noFill/>
                    </a:lnT>
                    <a:lnB w="0">
                      <a:noFill/>
                    </a:lnB>
                    <a:noFill/>
                  </a:tcPr>
                </a:tc>
                <a:tc>
                  <a:txBody>
                    <a:bodyPr/>
                    <a:lstStyle/>
                    <a:p>
                      <a:pPr lvl="0" algn="ctr">
                        <a:buNone/>
                      </a:pPr>
                      <a:r>
                        <a:rPr lang="en-US" sz="1200" u="none" strike="noStrike" dirty="0">
                          <a:effectLst/>
                          <a:highlight>
                            <a:srgbClr val="00FFFF"/>
                          </a:highlight>
                        </a:rPr>
                        <a:t>1.18</a:t>
                      </a:r>
                    </a:p>
                  </a:txBody>
                  <a:tcPr marL="10194" marR="10194" marT="10194" marB="0" anchor="ctr">
                    <a:lnL w="0">
                      <a:noFill/>
                    </a:lnL>
                    <a:lnR w="0">
                      <a:noFill/>
                    </a:lnR>
                    <a:lnT w="0">
                      <a:noFill/>
                    </a:lnT>
                    <a:lnB w="0">
                      <a:noFill/>
                    </a:lnB>
                    <a:noFill/>
                  </a:tcPr>
                </a:tc>
                <a:tc>
                  <a:txBody>
                    <a:bodyPr/>
                    <a:lstStyle/>
                    <a:p>
                      <a:pPr lvl="0" algn="ctr">
                        <a:buNone/>
                      </a:pPr>
                      <a:r>
                        <a:rPr lang="en-US" sz="1200" u="none" strike="noStrike" dirty="0">
                          <a:effectLst/>
                          <a:highlight>
                            <a:srgbClr val="00FFFF"/>
                          </a:highlight>
                        </a:rPr>
                        <a:t>1.19</a:t>
                      </a:r>
                      <a:endParaRPr lang="en-US" dirty="0">
                        <a:highlight>
                          <a:srgbClr val="00FFFF"/>
                        </a:highlight>
                      </a:endParaRPr>
                    </a:p>
                  </a:txBody>
                  <a:tcPr marL="10194" marR="10194" marT="10194" marB="0" anchor="ctr">
                    <a:lnL w="0">
                      <a:noFill/>
                    </a:lnL>
                    <a:lnR w="0">
                      <a:noFill/>
                    </a:lnR>
                    <a:lnT w="0">
                      <a:noFill/>
                    </a:lnT>
                    <a:lnB w="0">
                      <a:noFill/>
                    </a:lnB>
                    <a:noFill/>
                  </a:tcPr>
                </a:tc>
                <a:tc>
                  <a:txBody>
                    <a:bodyPr/>
                    <a:lstStyle/>
                    <a:p>
                      <a:pPr lvl="0" algn="ctr">
                        <a:buNone/>
                      </a:pPr>
                      <a:r>
                        <a:rPr lang="en-US" sz="1200" u="none" strike="noStrike" dirty="0">
                          <a:effectLst/>
                          <a:highlight>
                            <a:srgbClr val="00FFFF"/>
                          </a:highlight>
                        </a:rPr>
                        <a:t>1.78***</a:t>
                      </a:r>
                      <a:endParaRPr lang="en-US" dirty="0">
                        <a:highlight>
                          <a:srgbClr val="00FFFF"/>
                        </a:highlight>
                      </a:endParaRPr>
                    </a:p>
                  </a:txBody>
                  <a:tcPr marL="10194" marR="10194" marT="10194" marB="0" anchor="ctr">
                    <a:lnL w="0">
                      <a:noFill/>
                    </a:lnL>
                    <a:lnR w="0">
                      <a:noFill/>
                    </a:lnR>
                    <a:lnT w="0" cap="flat" cmpd="sng" algn="ctr">
                      <a:noFill/>
                      <a:prstDash val="solid"/>
                      <a:round/>
                      <a:headEnd type="none" w="med" len="med"/>
                      <a:tailEnd type="none" w="med" len="med"/>
                    </a:lnT>
                    <a:lnB w="0">
                      <a:noFill/>
                    </a:lnB>
                    <a:noFill/>
                  </a:tcPr>
                </a:tc>
                <a:tc>
                  <a:txBody>
                    <a:bodyPr/>
                    <a:lstStyle/>
                    <a:p>
                      <a:pPr lvl="0" algn="ctr">
                        <a:buNone/>
                      </a:pPr>
                      <a:r>
                        <a:rPr lang="en-US" sz="1200" u="none" strike="noStrike" dirty="0">
                          <a:effectLst/>
                          <a:highlight>
                            <a:srgbClr val="00FFFF"/>
                          </a:highlight>
                        </a:rPr>
                        <a:t>1.44</a:t>
                      </a:r>
                    </a:p>
                  </a:txBody>
                  <a:tcPr marL="10194" marR="10194" marT="10194" marB="0" anchor="ctr">
                    <a:lnL w="0">
                      <a:noFill/>
                    </a:lnL>
                    <a:lnR w="0">
                      <a:noFill/>
                    </a:lnR>
                    <a:lnT w="0">
                      <a:noFill/>
                    </a:lnT>
                    <a:lnB w="0">
                      <a:noFill/>
                    </a:lnB>
                    <a:noFill/>
                  </a:tcPr>
                </a:tc>
                <a:extLst>
                  <a:ext uri="{0D108BD9-81ED-4DB2-BD59-A6C34878D82A}">
                    <a16:rowId xmlns:a16="http://schemas.microsoft.com/office/drawing/2014/main" val="827713023"/>
                  </a:ext>
                </a:extLst>
              </a:tr>
              <a:tr h="226965">
                <a:tc>
                  <a:txBody>
                    <a:bodyPr/>
                    <a:lstStyle/>
                    <a:p>
                      <a:pPr lvl="0" algn="l">
                        <a:buNone/>
                      </a:pPr>
                      <a:endParaRPr lang="en-US" sz="1200" u="none" strike="noStrike" dirty="0">
                        <a:effectLst/>
                      </a:endParaRPr>
                    </a:p>
                  </a:txBody>
                  <a:tcPr marL="10194" marR="10194" marT="10194" marB="0" anchor="b">
                    <a:lnL w="0">
                      <a:noFill/>
                    </a:lnL>
                    <a:lnR w="0">
                      <a:noFill/>
                    </a:lnR>
                    <a:lnT w="0">
                      <a:noFill/>
                    </a:lnT>
                    <a:lnB w="12700">
                      <a:solidFill>
                        <a:schemeClr val="tx1"/>
                      </a:solidFill>
                    </a:lnB>
                    <a:noFill/>
                  </a:tcPr>
                </a:tc>
                <a:tc>
                  <a:txBody>
                    <a:bodyPr/>
                    <a:lstStyle/>
                    <a:p>
                      <a:pPr lvl="0" algn="ctr">
                        <a:buNone/>
                      </a:pPr>
                      <a:endParaRPr lang="en-US" sz="1200" u="none" strike="noStrike" dirty="0">
                        <a:effectLst/>
                      </a:endParaRPr>
                    </a:p>
                  </a:txBody>
                  <a:tcPr marL="10194" marR="10194" marT="10194" marB="0" anchor="ctr">
                    <a:lnL w="0">
                      <a:noFill/>
                    </a:lnL>
                    <a:lnR w="0">
                      <a:noFill/>
                    </a:lnR>
                    <a:lnT w="0">
                      <a:noFill/>
                    </a:lnT>
                    <a:lnB w="12700">
                      <a:solidFill>
                        <a:schemeClr val="tx1"/>
                      </a:solidFill>
                    </a:lnB>
                    <a:noFill/>
                  </a:tcPr>
                </a:tc>
                <a:tc>
                  <a:txBody>
                    <a:bodyPr/>
                    <a:lstStyle/>
                    <a:p>
                      <a:pPr lvl="0" algn="ctr">
                        <a:buNone/>
                      </a:pPr>
                      <a:endParaRPr lang="en-US" sz="1200" u="none" strike="noStrike" dirty="0">
                        <a:effectLst/>
                      </a:endParaRPr>
                    </a:p>
                  </a:txBody>
                  <a:tcPr marL="10194" marR="10194" marT="10194" marB="0" anchor="ctr">
                    <a:lnL w="0">
                      <a:noFill/>
                    </a:lnL>
                    <a:lnR w="0">
                      <a:noFill/>
                    </a:lnR>
                    <a:lnT w="0">
                      <a:noFill/>
                    </a:lnT>
                    <a:lnB w="12700">
                      <a:solidFill>
                        <a:schemeClr val="tx1"/>
                      </a:solidFill>
                    </a:lnB>
                    <a:noFill/>
                  </a:tcPr>
                </a:tc>
                <a:tc>
                  <a:txBody>
                    <a:bodyPr/>
                    <a:lstStyle/>
                    <a:p>
                      <a:pPr lvl="0" algn="ctr">
                        <a:buNone/>
                      </a:pPr>
                      <a:endParaRPr lang="en-US" sz="1200" u="none" strike="noStrike" dirty="0">
                        <a:effectLst/>
                      </a:endParaRPr>
                    </a:p>
                  </a:txBody>
                  <a:tcPr marL="10194" marR="10194" marT="10194" marB="0" anchor="ctr">
                    <a:lnL w="0">
                      <a:noFill/>
                    </a:lnL>
                    <a:lnR w="0">
                      <a:noFill/>
                    </a:lnR>
                    <a:lnT w="0" cap="flat" cmpd="sng" algn="ctr">
                      <a:noFill/>
                      <a:prstDash val="solid"/>
                      <a:round/>
                      <a:headEnd type="none" w="med" len="med"/>
                      <a:tailEnd type="none" w="med" len="med"/>
                    </a:lnT>
                    <a:lnB w="12700">
                      <a:solidFill>
                        <a:schemeClr val="tx1"/>
                      </a:solidFill>
                    </a:lnB>
                    <a:noFill/>
                  </a:tcPr>
                </a:tc>
                <a:tc>
                  <a:txBody>
                    <a:bodyPr/>
                    <a:lstStyle/>
                    <a:p>
                      <a:pPr lvl="0" algn="ctr">
                        <a:buNone/>
                      </a:pPr>
                      <a:endParaRPr lang="en-US" sz="1200" u="none" strike="noStrike" dirty="0">
                        <a:effectLst/>
                      </a:endParaRPr>
                    </a:p>
                  </a:txBody>
                  <a:tcPr marL="10194" marR="10194" marT="10194" marB="0" anchor="ctr">
                    <a:lnL w="0">
                      <a:noFill/>
                    </a:lnL>
                    <a:lnR w="0">
                      <a:noFill/>
                    </a:lnR>
                    <a:lnT w="0">
                      <a:noFill/>
                    </a:lnT>
                    <a:lnB w="12700">
                      <a:solidFill>
                        <a:schemeClr val="tx1"/>
                      </a:solidFill>
                    </a:lnB>
                    <a:noFill/>
                  </a:tcPr>
                </a:tc>
                <a:extLst>
                  <a:ext uri="{0D108BD9-81ED-4DB2-BD59-A6C34878D82A}">
                    <a16:rowId xmlns:a16="http://schemas.microsoft.com/office/drawing/2014/main" val="953367459"/>
                  </a:ext>
                </a:extLst>
              </a:tr>
              <a:tr h="226965">
                <a:tc>
                  <a:txBody>
                    <a:bodyPr/>
                    <a:lstStyle/>
                    <a:p>
                      <a:pPr lvl="0" algn="l">
                        <a:buNone/>
                      </a:pPr>
                      <a:r>
                        <a:rPr lang="en-US" sz="1200" u="none" strike="noStrike" dirty="0">
                          <a:effectLst/>
                        </a:rPr>
                        <a:t>N students</a:t>
                      </a:r>
                    </a:p>
                  </a:txBody>
                  <a:tcPr marL="10194" marR="10194" marT="10194" marB="0" anchor="b">
                    <a:lnT w="12700">
                      <a:solidFill>
                        <a:schemeClr val="tx1"/>
                      </a:solidFill>
                    </a:lnT>
                    <a:noFill/>
                  </a:tcPr>
                </a:tc>
                <a:tc>
                  <a:txBody>
                    <a:bodyPr/>
                    <a:lstStyle/>
                    <a:p>
                      <a:pPr lvl="0" algn="ctr">
                        <a:buNone/>
                      </a:pPr>
                      <a:r>
                        <a:rPr lang="en-US" sz="1200" u="none" strike="noStrike" dirty="0">
                          <a:effectLst/>
                        </a:rPr>
                        <a:t>896</a:t>
                      </a:r>
                    </a:p>
                  </a:txBody>
                  <a:tcPr marL="10194" marR="10194" marT="10194" marB="0" anchor="ctr">
                    <a:lnT w="12700">
                      <a:solidFill>
                        <a:schemeClr val="tx1"/>
                      </a:solidFill>
                    </a:lnT>
                    <a:noFill/>
                  </a:tcPr>
                </a:tc>
                <a:tc>
                  <a:txBody>
                    <a:bodyPr/>
                    <a:lstStyle/>
                    <a:p>
                      <a:pPr lvl="0" algn="ctr">
                        <a:buNone/>
                      </a:pPr>
                      <a:r>
                        <a:rPr lang="en-US" sz="1200" u="none" strike="noStrike" dirty="0">
                          <a:effectLst/>
                        </a:rPr>
                        <a:t>2,108</a:t>
                      </a:r>
                    </a:p>
                  </a:txBody>
                  <a:tcPr marL="10194" marR="10194" marT="10194" marB="0" anchor="ctr">
                    <a:lnT w="12700">
                      <a:solidFill>
                        <a:schemeClr val="tx1"/>
                      </a:solidFill>
                    </a:lnT>
                    <a:noFill/>
                  </a:tcPr>
                </a:tc>
                <a:tc>
                  <a:txBody>
                    <a:bodyPr/>
                    <a:lstStyle/>
                    <a:p>
                      <a:pPr lvl="0" algn="ctr">
                        <a:buNone/>
                      </a:pPr>
                      <a:r>
                        <a:rPr lang="en-US" sz="1200" u="none" strike="noStrike" dirty="0">
                          <a:effectLst/>
                        </a:rPr>
                        <a:t>2,800</a:t>
                      </a:r>
                    </a:p>
                  </a:txBody>
                  <a:tcPr marL="10194" marR="10194" marT="10194" marB="0" anchor="ctr">
                    <a:lnT w="12700" cap="flat" cmpd="sng" algn="ctr">
                      <a:solidFill>
                        <a:schemeClr val="tx1"/>
                      </a:solidFill>
                      <a:prstDash val="solid"/>
                      <a:round/>
                      <a:headEnd type="none" w="med" len="med"/>
                      <a:tailEnd type="none" w="med" len="med"/>
                    </a:lnT>
                    <a:noFill/>
                  </a:tcPr>
                </a:tc>
                <a:tc>
                  <a:txBody>
                    <a:bodyPr/>
                    <a:lstStyle/>
                    <a:p>
                      <a:pPr lvl="0" algn="ctr">
                        <a:buNone/>
                      </a:pPr>
                      <a:r>
                        <a:rPr lang="en-US" sz="1200" u="none" strike="noStrike" dirty="0">
                          <a:effectLst/>
                        </a:rPr>
                        <a:t>734</a:t>
                      </a:r>
                    </a:p>
                  </a:txBody>
                  <a:tcPr marL="10194" marR="10194" marT="10194" marB="0" anchor="ctr">
                    <a:lnT w="12700">
                      <a:solidFill>
                        <a:schemeClr val="tx1"/>
                      </a:solidFill>
                    </a:lnT>
                    <a:noFill/>
                  </a:tcPr>
                </a:tc>
                <a:extLst>
                  <a:ext uri="{0D108BD9-81ED-4DB2-BD59-A6C34878D82A}">
                    <a16:rowId xmlns:a16="http://schemas.microsoft.com/office/drawing/2014/main" val="2422898458"/>
                  </a:ext>
                </a:extLst>
              </a:tr>
              <a:tr h="226965">
                <a:tc>
                  <a:txBody>
                    <a:bodyPr/>
                    <a:lstStyle/>
                    <a:p>
                      <a:pPr lvl="0" algn="l">
                        <a:buNone/>
                      </a:pPr>
                      <a:r>
                        <a:rPr lang="en-US" sz="1200" u="none" strike="noStrike" dirty="0">
                          <a:effectLst/>
                        </a:rPr>
                        <a:t>N student-observations</a:t>
                      </a:r>
                    </a:p>
                  </a:txBody>
                  <a:tcPr marL="10194" marR="10194" marT="10194" marB="0" anchor="b">
                    <a:lnB w="12700">
                      <a:solidFill>
                        <a:schemeClr val="tx1"/>
                      </a:solidFill>
                    </a:lnB>
                    <a:noFill/>
                  </a:tcPr>
                </a:tc>
                <a:tc>
                  <a:txBody>
                    <a:bodyPr/>
                    <a:lstStyle/>
                    <a:p>
                      <a:pPr lvl="0" algn="ctr">
                        <a:buNone/>
                      </a:pPr>
                      <a:r>
                        <a:rPr lang="en-US" sz="1200" u="none" strike="noStrike" dirty="0">
                          <a:effectLst/>
                        </a:rPr>
                        <a:t>33,546</a:t>
                      </a:r>
                    </a:p>
                  </a:txBody>
                  <a:tcPr marL="10194" marR="10194" marT="10194" marB="0" anchor="ctr">
                    <a:lnB w="12700">
                      <a:solidFill>
                        <a:schemeClr val="tx1"/>
                      </a:solidFill>
                    </a:lnB>
                    <a:noFill/>
                  </a:tcPr>
                </a:tc>
                <a:tc>
                  <a:txBody>
                    <a:bodyPr/>
                    <a:lstStyle/>
                    <a:p>
                      <a:pPr lvl="0" algn="ctr">
                        <a:buNone/>
                      </a:pPr>
                      <a:r>
                        <a:rPr lang="en-US" sz="1200" u="none" strike="noStrike" dirty="0">
                          <a:effectLst/>
                        </a:rPr>
                        <a:t>97,726</a:t>
                      </a:r>
                    </a:p>
                  </a:txBody>
                  <a:tcPr marL="10194" marR="10194" marT="10194" marB="0" anchor="ctr">
                    <a:lnB w="12700">
                      <a:solidFill>
                        <a:schemeClr val="tx1"/>
                      </a:solidFill>
                    </a:lnB>
                    <a:noFill/>
                  </a:tcPr>
                </a:tc>
                <a:tc>
                  <a:txBody>
                    <a:bodyPr/>
                    <a:lstStyle/>
                    <a:p>
                      <a:pPr lvl="0" algn="ctr">
                        <a:buNone/>
                      </a:pPr>
                      <a:r>
                        <a:rPr lang="en-US" sz="1200" u="none" strike="noStrike" dirty="0">
                          <a:effectLst/>
                        </a:rPr>
                        <a:t>135,612</a:t>
                      </a:r>
                    </a:p>
                  </a:txBody>
                  <a:tcPr marL="10194" marR="10194" marT="10194" marB="0" anchor="ctr">
                    <a:lnB w="12700">
                      <a:solidFill>
                        <a:schemeClr val="tx1"/>
                      </a:solidFill>
                    </a:lnB>
                    <a:noFill/>
                  </a:tcPr>
                </a:tc>
                <a:tc>
                  <a:txBody>
                    <a:bodyPr/>
                    <a:lstStyle/>
                    <a:p>
                      <a:pPr lvl="0" algn="ctr">
                        <a:buNone/>
                      </a:pPr>
                      <a:r>
                        <a:rPr lang="en-US" sz="1200" u="none" strike="noStrike" dirty="0">
                          <a:effectLst/>
                        </a:rPr>
                        <a:t>33,603</a:t>
                      </a:r>
                    </a:p>
                  </a:txBody>
                  <a:tcPr marL="10194" marR="10194" marT="10194" marB="0" anchor="ctr">
                    <a:lnB w="12700">
                      <a:solidFill>
                        <a:schemeClr val="tx1"/>
                      </a:solidFill>
                    </a:lnB>
                    <a:noFill/>
                  </a:tcPr>
                </a:tc>
                <a:extLst>
                  <a:ext uri="{0D108BD9-81ED-4DB2-BD59-A6C34878D82A}">
                    <a16:rowId xmlns:a16="http://schemas.microsoft.com/office/drawing/2014/main" val="978675045"/>
                  </a:ext>
                </a:extLst>
              </a:tr>
              <a:tr h="226965">
                <a:tc gridSpan="5">
                  <a:txBody>
                    <a:bodyPr/>
                    <a:lstStyle/>
                    <a:p>
                      <a:pPr lvl="0" algn="l">
                        <a:buNone/>
                      </a:pPr>
                      <a:r>
                        <a:rPr lang="en-US" sz="1050" i="1" u="none" strike="noStrike" dirty="0">
                          <a:effectLst/>
                        </a:rPr>
                        <a:t>*p&lt;0.05, **p&lt;0.01, ***p&lt;0.001</a:t>
                      </a:r>
                      <a:endParaRPr lang="en-US" sz="1050" i="1" dirty="0"/>
                    </a:p>
                  </a:txBody>
                  <a:tcPr marL="10194" marR="10194" marT="10194" marB="0" anchor="b">
                    <a:lnL w="0">
                      <a:noFill/>
                    </a:lnL>
                    <a:lnR w="0">
                      <a:noFill/>
                    </a:lnR>
                    <a:lnT w="12700">
                      <a:solidFill>
                        <a:schemeClr val="tx1"/>
                      </a:solidFill>
                    </a:lnT>
                    <a:lnB w="0">
                      <a:noFill/>
                    </a:lnB>
                    <a:noFill/>
                  </a:tcPr>
                </a:tc>
                <a:tc hMerge="1">
                  <a:txBody>
                    <a:bodyPr/>
                    <a:lstStyle/>
                    <a:p>
                      <a:endParaRPr lang="en-US"/>
                    </a:p>
                  </a:txBody>
                  <a:tcPr marL="10194" marR="10194" marT="10194" marB="0" anchor="ctr">
                    <a:lnL w="0">
                      <a:noFill/>
                    </a:lnL>
                    <a:lnR w="0">
                      <a:noFill/>
                    </a:lnR>
                    <a:lnT w="12700">
                      <a:solidFill>
                        <a:schemeClr val="tx1"/>
                      </a:solidFill>
                    </a:lnT>
                    <a:lnB w="0">
                      <a:noFill/>
                    </a:lnB>
                    <a:noFill/>
                  </a:tcPr>
                </a:tc>
                <a:tc hMerge="1">
                  <a:txBody>
                    <a:bodyPr/>
                    <a:lstStyle/>
                    <a:p>
                      <a:endParaRPr lang="en-US"/>
                    </a:p>
                  </a:txBody>
                  <a:tcPr marL="10194" marR="10194" marT="10194" marB="0" anchor="ctr">
                    <a:lnL w="0">
                      <a:noFill/>
                    </a:lnL>
                    <a:lnR w="0">
                      <a:noFill/>
                    </a:lnR>
                    <a:lnT w="12700">
                      <a:solidFill>
                        <a:schemeClr val="tx1"/>
                      </a:solidFill>
                    </a:lnT>
                    <a:lnB w="0">
                      <a:noFill/>
                    </a:lnB>
                    <a:noFill/>
                  </a:tcPr>
                </a:tc>
                <a:tc hMerge="1">
                  <a:txBody>
                    <a:bodyPr/>
                    <a:lstStyle/>
                    <a:p>
                      <a:endParaRPr lang="en-US"/>
                    </a:p>
                  </a:txBody>
                  <a:tcPr marL="10194" marR="10194" marT="10194" marB="0" anchor="ctr">
                    <a:lnL w="0">
                      <a:noFill/>
                    </a:lnL>
                    <a:lnR w="0">
                      <a:noFill/>
                    </a:lnR>
                    <a:lnT w="12700">
                      <a:solidFill>
                        <a:schemeClr val="tx1"/>
                      </a:solidFill>
                    </a:lnT>
                    <a:lnB w="0">
                      <a:noFill/>
                    </a:lnB>
                    <a:noFill/>
                  </a:tcPr>
                </a:tc>
                <a:tc hMerge="1">
                  <a:txBody>
                    <a:bodyPr/>
                    <a:lstStyle/>
                    <a:p>
                      <a:endParaRPr lang="en-US"/>
                    </a:p>
                  </a:txBody>
                  <a:tcPr marL="10194" marR="10194" marT="10194" marB="0" anchor="ctr">
                    <a:lnL w="0">
                      <a:noFill/>
                    </a:lnL>
                    <a:lnR w="0">
                      <a:noFill/>
                    </a:lnR>
                    <a:lnT w="12700">
                      <a:solidFill>
                        <a:schemeClr val="tx1"/>
                      </a:solidFill>
                    </a:lnT>
                    <a:lnB w="0">
                      <a:noFill/>
                    </a:lnB>
                    <a:noFill/>
                  </a:tcPr>
                </a:tc>
                <a:extLst>
                  <a:ext uri="{0D108BD9-81ED-4DB2-BD59-A6C34878D82A}">
                    <a16:rowId xmlns:a16="http://schemas.microsoft.com/office/drawing/2014/main" val="939971376"/>
                  </a:ext>
                </a:extLst>
              </a:tr>
            </a:tbl>
          </a:graphicData>
        </a:graphic>
      </p:graphicFrame>
      <p:sp>
        <p:nvSpPr>
          <p:cNvPr id="8" name="TextBox 7">
            <a:extLst>
              <a:ext uri="{FF2B5EF4-FFF2-40B4-BE49-F238E27FC236}">
                <a16:creationId xmlns:a16="http://schemas.microsoft.com/office/drawing/2014/main" id="{8FBE114A-7D41-0249-A600-AB427917F836}"/>
              </a:ext>
            </a:extLst>
          </p:cNvPr>
          <p:cNvSpPr txBox="1"/>
          <p:nvPr/>
        </p:nvSpPr>
        <p:spPr>
          <a:xfrm>
            <a:off x="8098988" y="1553595"/>
            <a:ext cx="3650456" cy="4616648"/>
          </a:xfrm>
          <a:prstGeom prst="rect">
            <a:avLst/>
          </a:prstGeom>
          <a:noFill/>
        </p:spPr>
        <p:txBody>
          <a:bodyPr wrap="square" lIns="91440" tIns="45720" rIns="91440" bIns="45720" anchor="t">
            <a:spAutoFit/>
          </a:bodyPr>
          <a:lstStyle/>
          <a:p>
            <a:r>
              <a:rPr lang="en-US" sz="3600" b="1" dirty="0"/>
              <a:t>Discrete Choice Model Predicting Enrollment by Block Group Pct. Car Ownership</a:t>
            </a:r>
          </a:p>
          <a:p>
            <a:endParaRPr lang="en-US" sz="3600" b="1" dirty="0"/>
          </a:p>
          <a:p>
            <a:endParaRPr lang="en-US" dirty="0"/>
          </a:p>
          <a:p>
            <a:r>
              <a:rPr lang="en-US" sz="1200" dirty="0"/>
              <a:t>Note: Coefficients are presented as odds ratios.</a:t>
            </a:r>
          </a:p>
          <a:p>
            <a:endParaRPr lang="en-US" sz="1200" dirty="0"/>
          </a:p>
          <a:p>
            <a:r>
              <a:rPr lang="en-US" sz="1200" dirty="0"/>
              <a:t>+Variables are standardized, and coefficients represent the odds associated with a standard-deviation change.</a:t>
            </a:r>
          </a:p>
        </p:txBody>
      </p:sp>
    </p:spTree>
    <p:extLst>
      <p:ext uri="{BB962C8B-B14F-4D97-AF65-F5344CB8AC3E}">
        <p14:creationId xmlns:p14="http://schemas.microsoft.com/office/powerpoint/2010/main" val="4151291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2FF48-63D0-FB99-1D29-D61A0A60B660}"/>
              </a:ext>
            </a:extLst>
          </p:cNvPr>
          <p:cNvSpPr>
            <a:spLocks noGrp="1"/>
          </p:cNvSpPr>
          <p:nvPr>
            <p:ph type="title"/>
          </p:nvPr>
        </p:nvSpPr>
        <p:spPr/>
        <p:txBody>
          <a:bodyPr>
            <a:normAutofit fontScale="90000"/>
          </a:bodyPr>
          <a:lstStyle/>
          <a:p>
            <a:r>
              <a:rPr lang="en-US" dirty="0">
                <a:latin typeface="Source Sans Pro"/>
                <a:ea typeface="Source Sans Pro"/>
              </a:rPr>
              <a:t>Discrete Choice Model by Block Group Pct. Car Ownership</a:t>
            </a:r>
            <a:endParaRPr lang="en-US"/>
          </a:p>
        </p:txBody>
      </p:sp>
      <p:pic>
        <p:nvPicPr>
          <p:cNvPr id="3" name="Picture 2" descr="A graph of a group car owners&#10;&#10;Description automatically generated">
            <a:extLst>
              <a:ext uri="{FF2B5EF4-FFF2-40B4-BE49-F238E27FC236}">
                <a16:creationId xmlns:a16="http://schemas.microsoft.com/office/drawing/2014/main" id="{610694BB-2862-30E5-D231-EE1D612BE19E}"/>
              </a:ext>
            </a:extLst>
          </p:cNvPr>
          <p:cNvPicPr>
            <a:picLocks noChangeAspect="1"/>
          </p:cNvPicPr>
          <p:nvPr/>
        </p:nvPicPr>
        <p:blipFill>
          <a:blip r:embed="rId3"/>
          <a:stretch>
            <a:fillRect/>
          </a:stretch>
        </p:blipFill>
        <p:spPr>
          <a:xfrm>
            <a:off x="1366434" y="1990930"/>
            <a:ext cx="8890861" cy="4232242"/>
          </a:xfrm>
          <a:prstGeom prst="rect">
            <a:avLst/>
          </a:prstGeom>
        </p:spPr>
      </p:pic>
    </p:spTree>
    <p:extLst>
      <p:ext uri="{BB962C8B-B14F-4D97-AF65-F5344CB8AC3E}">
        <p14:creationId xmlns:p14="http://schemas.microsoft.com/office/powerpoint/2010/main" val="4171790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6C9E4-163A-857F-A066-D6673C54B022}"/>
              </a:ext>
            </a:extLst>
          </p:cNvPr>
          <p:cNvSpPr>
            <a:spLocks noGrp="1"/>
          </p:cNvSpPr>
          <p:nvPr>
            <p:ph type="title"/>
          </p:nvPr>
        </p:nvSpPr>
        <p:spPr>
          <a:xfrm>
            <a:off x="609514" y="365125"/>
            <a:ext cx="7378640" cy="1339940"/>
          </a:xfrm>
        </p:spPr>
        <p:txBody>
          <a:bodyPr>
            <a:noAutofit/>
          </a:bodyPr>
          <a:lstStyle/>
          <a:p>
            <a:r>
              <a:rPr lang="en-US" sz="3600" dirty="0">
                <a:latin typeface="Source Sans Pro"/>
                <a:ea typeface="Source Sans Pro"/>
              </a:rPr>
              <a:t>How School Transportation Shapes Families' Choices</a:t>
            </a:r>
          </a:p>
        </p:txBody>
      </p:sp>
      <p:sp>
        <p:nvSpPr>
          <p:cNvPr id="3" name="Content Placeholder 2">
            <a:extLst>
              <a:ext uri="{FF2B5EF4-FFF2-40B4-BE49-F238E27FC236}">
                <a16:creationId xmlns:a16="http://schemas.microsoft.com/office/drawing/2014/main" id="{19BEBB6A-D029-6D25-6C40-44C3D2FC3312}"/>
              </a:ext>
            </a:extLst>
          </p:cNvPr>
          <p:cNvSpPr>
            <a:spLocks noGrp="1"/>
          </p:cNvSpPr>
          <p:nvPr>
            <p:ph idx="1"/>
          </p:nvPr>
        </p:nvSpPr>
        <p:spPr/>
        <p:txBody>
          <a:bodyPr vert="horz" lIns="91440" tIns="45720" rIns="91440" bIns="45720" rtlCol="0" anchor="t">
            <a:normAutofit fontScale="92500" lnSpcReduction="10000"/>
          </a:bodyPr>
          <a:lstStyle/>
          <a:p>
            <a:pPr marL="0" indent="0">
              <a:buNone/>
            </a:pPr>
            <a:r>
              <a:rPr lang="en-US" dirty="0">
                <a:latin typeface="Source Sans Pro Semibold"/>
                <a:ea typeface="Source Sans Pro Semibold"/>
              </a:rPr>
              <a:t>Families factor school buses into their choice set, especially if they lack transportation resources or have schedule constraints.</a:t>
            </a:r>
            <a:endParaRPr lang="en-US" dirty="0"/>
          </a:p>
          <a:p>
            <a:pPr marL="0" indent="0">
              <a:buNone/>
            </a:pPr>
            <a:r>
              <a:rPr lang="en-US" b="0" i="1" dirty="0">
                <a:latin typeface="Source Sans Pro Semibold"/>
                <a:ea typeface="Source Sans Pro Semibold"/>
              </a:rPr>
              <a:t>I knew we only had the one car [which my husband uses for work], and that I would need them to get on the bus. And then the other school, I can't think of the name it... they wouldn't pick up here. We were off by like two blocks. So the only option I did have was [our neighborhood school].</a:t>
            </a:r>
          </a:p>
          <a:p>
            <a:pPr marL="0" indent="0">
              <a:buNone/>
            </a:pPr>
            <a:endParaRPr lang="en-US" b="0" i="1" dirty="0">
              <a:latin typeface="Source Sans Pro Semibold"/>
              <a:ea typeface="Source Sans Pro Semibold"/>
            </a:endParaRPr>
          </a:p>
          <a:p>
            <a:pPr marL="0" indent="0">
              <a:buNone/>
            </a:pPr>
            <a:r>
              <a:rPr lang="en-US" b="0" i="1" dirty="0">
                <a:latin typeface="Source Sans Pro Semibold"/>
                <a:ea typeface="Source Sans Pro Semibold"/>
              </a:rPr>
              <a:t>I always put them in school, whatever school is in the area where we live...I did it that way because it would be easier for them to get to school, like,  to be put on the [school bus] transportation route and, um, to get there, if we had to walk or whatever.</a:t>
            </a:r>
            <a:endParaRPr lang="en-US" i="1" dirty="0"/>
          </a:p>
          <a:p>
            <a:pPr marL="0" indent="0">
              <a:buNone/>
            </a:pPr>
            <a:endParaRPr lang="en-US" b="0" i="1" dirty="0">
              <a:latin typeface="Source Sans Pro Semibold"/>
              <a:ea typeface="Source Sans Pro Semibold"/>
            </a:endParaRPr>
          </a:p>
        </p:txBody>
      </p:sp>
    </p:spTree>
    <p:extLst>
      <p:ext uri="{BB962C8B-B14F-4D97-AF65-F5344CB8AC3E}">
        <p14:creationId xmlns:p14="http://schemas.microsoft.com/office/powerpoint/2010/main" val="22542146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6C9E4-163A-857F-A066-D6673C54B022}"/>
              </a:ext>
            </a:extLst>
          </p:cNvPr>
          <p:cNvSpPr>
            <a:spLocks noGrp="1"/>
          </p:cNvSpPr>
          <p:nvPr>
            <p:ph type="title"/>
          </p:nvPr>
        </p:nvSpPr>
        <p:spPr>
          <a:xfrm>
            <a:off x="609514" y="365125"/>
            <a:ext cx="7378640" cy="1339940"/>
          </a:xfrm>
        </p:spPr>
        <p:txBody>
          <a:bodyPr>
            <a:noAutofit/>
          </a:bodyPr>
          <a:lstStyle/>
          <a:p>
            <a:r>
              <a:rPr lang="en-US" sz="3600">
                <a:latin typeface="Source Sans Pro"/>
                <a:ea typeface="Source Sans Pro"/>
              </a:rPr>
              <a:t>How School Transportation Shapes Families' Choices</a:t>
            </a:r>
          </a:p>
        </p:txBody>
      </p:sp>
      <p:sp>
        <p:nvSpPr>
          <p:cNvPr id="3" name="Content Placeholder 2">
            <a:extLst>
              <a:ext uri="{FF2B5EF4-FFF2-40B4-BE49-F238E27FC236}">
                <a16:creationId xmlns:a16="http://schemas.microsoft.com/office/drawing/2014/main" id="{19BEBB6A-D029-6D25-6C40-44C3D2FC3312}"/>
              </a:ext>
            </a:extLst>
          </p:cNvPr>
          <p:cNvSpPr>
            <a:spLocks noGrp="1"/>
          </p:cNvSpPr>
          <p:nvPr>
            <p:ph idx="1"/>
          </p:nvPr>
        </p:nvSpPr>
        <p:spPr/>
        <p:txBody>
          <a:bodyPr vert="horz" lIns="91440" tIns="45720" rIns="91440" bIns="45720" rtlCol="0" anchor="t">
            <a:normAutofit/>
          </a:bodyPr>
          <a:lstStyle/>
          <a:p>
            <a:pPr marL="0" indent="0">
              <a:buNone/>
            </a:pPr>
            <a:r>
              <a:rPr lang="en-US" dirty="0">
                <a:latin typeface="Source Sans Pro Semibold"/>
                <a:ea typeface="Source Sans Pro Semibold"/>
              </a:rPr>
              <a:t>School-based transportation increases access for families who face geographic and transportation-related constraints.</a:t>
            </a:r>
            <a:endParaRPr lang="en-US" dirty="0"/>
          </a:p>
          <a:p>
            <a:pPr marL="0" indent="0">
              <a:buNone/>
            </a:pPr>
            <a:endParaRPr lang="en-US" dirty="0"/>
          </a:p>
          <a:p>
            <a:pPr marL="0" indent="0">
              <a:buNone/>
            </a:pPr>
            <a:r>
              <a:rPr lang="en-US" b="0" i="1" dirty="0">
                <a:latin typeface="Source Sans Pro Semibold"/>
                <a:ea typeface="Source Sans Pro Semibold"/>
              </a:rPr>
              <a:t>In the mornings they tend to get up at 5:30 in the morning because their bus comes to the stop...I have a newborn, so I'm not always able to take them to the bus stop. So [if I can't bring them to the stop] my mom would have to take them...Because my husband goes to work at three or four o'clock in the morning, he's not able to take them.</a:t>
            </a:r>
            <a:endParaRPr lang="en-US" b="0" dirty="0">
              <a:latin typeface="Source Sans Pro Semibold"/>
              <a:ea typeface="Source Sans Pro Semibold"/>
            </a:endParaRPr>
          </a:p>
          <a:p>
            <a:pPr marL="0" indent="0">
              <a:buNone/>
            </a:pPr>
            <a:endParaRPr lang="en-US" b="0" i="1" dirty="0"/>
          </a:p>
        </p:txBody>
      </p:sp>
    </p:spTree>
    <p:extLst>
      <p:ext uri="{BB962C8B-B14F-4D97-AF65-F5344CB8AC3E}">
        <p14:creationId xmlns:p14="http://schemas.microsoft.com/office/powerpoint/2010/main" val="1167049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6C9E4-163A-857F-A066-D6673C54B022}"/>
              </a:ext>
            </a:extLst>
          </p:cNvPr>
          <p:cNvSpPr>
            <a:spLocks noGrp="1"/>
          </p:cNvSpPr>
          <p:nvPr>
            <p:ph type="title"/>
          </p:nvPr>
        </p:nvSpPr>
        <p:spPr>
          <a:xfrm>
            <a:off x="609514" y="365125"/>
            <a:ext cx="7378640" cy="1339940"/>
          </a:xfrm>
        </p:spPr>
        <p:txBody>
          <a:bodyPr>
            <a:noAutofit/>
          </a:bodyPr>
          <a:lstStyle/>
          <a:p>
            <a:r>
              <a:rPr lang="en-US" sz="3600">
                <a:latin typeface="Source Sans Pro"/>
                <a:ea typeface="Source Sans Pro"/>
              </a:rPr>
              <a:t>How School Transportation Shapes Families' Choices</a:t>
            </a:r>
          </a:p>
        </p:txBody>
      </p:sp>
      <p:sp>
        <p:nvSpPr>
          <p:cNvPr id="3" name="Content Placeholder 2">
            <a:extLst>
              <a:ext uri="{FF2B5EF4-FFF2-40B4-BE49-F238E27FC236}">
                <a16:creationId xmlns:a16="http://schemas.microsoft.com/office/drawing/2014/main" id="{19BEBB6A-D029-6D25-6C40-44C3D2FC3312}"/>
              </a:ext>
            </a:extLst>
          </p:cNvPr>
          <p:cNvSpPr>
            <a:spLocks noGrp="1"/>
          </p:cNvSpPr>
          <p:nvPr>
            <p:ph idx="1"/>
          </p:nvPr>
        </p:nvSpPr>
        <p:spPr/>
        <p:txBody>
          <a:bodyPr vert="horz" lIns="91440" tIns="45720" rIns="91440" bIns="45720" rtlCol="0" anchor="t">
            <a:normAutofit/>
          </a:bodyPr>
          <a:lstStyle/>
          <a:p>
            <a:pPr marL="0" indent="0">
              <a:buNone/>
            </a:pPr>
            <a:endParaRPr lang="en-US" dirty="0">
              <a:latin typeface="Source Sans Pro Semibold"/>
              <a:ea typeface="Source Sans Pro Semibold"/>
            </a:endParaRPr>
          </a:p>
          <a:p>
            <a:pPr marL="0" indent="0">
              <a:buNone/>
            </a:pPr>
            <a:r>
              <a:rPr lang="en-US" b="0" i="1" dirty="0">
                <a:latin typeface="Source Sans Pro Semibold"/>
                <a:ea typeface="Source Sans Pro Semibold"/>
              </a:rPr>
              <a:t>Now we had moved...and [the principal] put a bus stop right by my house for my kids to go back to [the school], and they end up going back to [that school]...Every time I moved, [the principal] made a bus stop by my house.</a:t>
            </a:r>
            <a:endParaRPr lang="en-US" b="0" dirty="0"/>
          </a:p>
        </p:txBody>
      </p:sp>
    </p:spTree>
    <p:extLst>
      <p:ext uri="{BB962C8B-B14F-4D97-AF65-F5344CB8AC3E}">
        <p14:creationId xmlns:p14="http://schemas.microsoft.com/office/powerpoint/2010/main" val="29724602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ED34D-4515-11AE-0AF7-2FEAD7927691}"/>
              </a:ext>
            </a:extLst>
          </p:cNvPr>
          <p:cNvSpPr>
            <a:spLocks noGrp="1"/>
          </p:cNvSpPr>
          <p:nvPr>
            <p:ph type="title"/>
          </p:nvPr>
        </p:nvSpPr>
        <p:spPr/>
        <p:txBody>
          <a:bodyPr/>
          <a:lstStyle/>
          <a:p>
            <a:r>
              <a:rPr lang="en-US" dirty="0"/>
              <a:t>Summary of Findings</a:t>
            </a:r>
          </a:p>
        </p:txBody>
      </p:sp>
      <p:sp>
        <p:nvSpPr>
          <p:cNvPr id="3" name="Content Placeholder 2">
            <a:extLst>
              <a:ext uri="{FF2B5EF4-FFF2-40B4-BE49-F238E27FC236}">
                <a16:creationId xmlns:a16="http://schemas.microsoft.com/office/drawing/2014/main" id="{5248F363-19BD-E08A-6565-10A144A4D512}"/>
              </a:ext>
            </a:extLst>
          </p:cNvPr>
          <p:cNvSpPr>
            <a:spLocks noGrp="1"/>
          </p:cNvSpPr>
          <p:nvPr>
            <p:ph idx="1"/>
          </p:nvPr>
        </p:nvSpPr>
        <p:spPr>
          <a:xfrm>
            <a:off x="838200" y="1825625"/>
            <a:ext cx="10515600" cy="4768281"/>
          </a:xfrm>
        </p:spPr>
        <p:txBody>
          <a:bodyPr vert="horz" lIns="91440" tIns="45720" rIns="91440" bIns="45720" rtlCol="0" anchor="t">
            <a:normAutofit fontScale="92500" lnSpcReduction="10000"/>
          </a:bodyPr>
          <a:lstStyle/>
          <a:p>
            <a:endParaRPr lang="en-US" sz="100" u="sng" dirty="0"/>
          </a:p>
          <a:p>
            <a:pPr>
              <a:buFont typeface="Courier New" panose="02070309020205020404" pitchFamily="49" charset="0"/>
              <a:buChar char="o"/>
            </a:pPr>
            <a:r>
              <a:rPr lang="en-US" b="0" dirty="0">
                <a:solidFill>
                  <a:srgbClr val="000000"/>
                </a:solidFill>
                <a:latin typeface="Source Sans Pro"/>
                <a:ea typeface="Source Sans Pro"/>
              </a:rPr>
              <a:t>School transit </a:t>
            </a:r>
            <a:r>
              <a:rPr lang="en-US" b="0" u="sng" dirty="0">
                <a:solidFill>
                  <a:srgbClr val="000000"/>
                </a:solidFill>
                <a:latin typeface="Source Sans Pro"/>
                <a:ea typeface="Source Sans Pro"/>
              </a:rPr>
              <a:t>availability</a:t>
            </a:r>
            <a:r>
              <a:rPr lang="en-US" b="0" dirty="0">
                <a:solidFill>
                  <a:srgbClr val="000000"/>
                </a:solidFill>
                <a:latin typeface="Source Sans Pro"/>
                <a:ea typeface="Source Sans Pro"/>
              </a:rPr>
              <a:t> was associated with 15% greater odds of enrollment.</a:t>
            </a:r>
          </a:p>
          <a:p>
            <a:pPr>
              <a:buFont typeface="Courier New" panose="02070309020205020404" pitchFamily="49" charset="0"/>
              <a:buChar char="o"/>
            </a:pPr>
            <a:endParaRPr lang="en-US" b="0" dirty="0">
              <a:solidFill>
                <a:srgbClr val="000000"/>
              </a:solidFill>
              <a:latin typeface="Source Sans Pro"/>
              <a:ea typeface="Source Sans Pro"/>
            </a:endParaRPr>
          </a:p>
          <a:p>
            <a:pPr>
              <a:buFont typeface="Courier New" panose="02070309020205020404" pitchFamily="49" charset="0"/>
              <a:buChar char="o"/>
            </a:pPr>
            <a:r>
              <a:rPr lang="en-US" b="0" dirty="0">
                <a:solidFill>
                  <a:srgbClr val="000000"/>
                </a:solidFill>
                <a:latin typeface="Source Sans Pro"/>
                <a:ea typeface="Source Sans Pro"/>
              </a:rPr>
              <a:t>School transit </a:t>
            </a:r>
            <a:r>
              <a:rPr lang="en-US" b="0" u="sng" dirty="0">
                <a:solidFill>
                  <a:srgbClr val="000000"/>
                </a:solidFill>
                <a:latin typeface="Source Sans Pro"/>
                <a:ea typeface="Source Sans Pro"/>
              </a:rPr>
              <a:t>eligibility</a:t>
            </a:r>
            <a:r>
              <a:rPr lang="en-US" b="0" dirty="0">
                <a:solidFill>
                  <a:srgbClr val="000000"/>
                </a:solidFill>
                <a:latin typeface="Source Sans Pro"/>
                <a:ea typeface="Source Sans Pro"/>
              </a:rPr>
              <a:t> was significantly associated with enrollment. Students had 35% greater odds of enrolling in a school where they were eligible for school-based transportation.</a:t>
            </a:r>
          </a:p>
          <a:p>
            <a:pPr lvl="1">
              <a:buFont typeface="Courier New" panose="02070309020205020404" pitchFamily="49" charset="0"/>
              <a:buChar char="o"/>
            </a:pPr>
            <a:r>
              <a:rPr lang="en-US" b="0" dirty="0">
                <a:solidFill>
                  <a:srgbClr val="000000"/>
                </a:solidFill>
                <a:latin typeface="Source Sans Pro"/>
                <a:ea typeface="Source Sans Pro"/>
              </a:rPr>
              <a:t>Overall, estimates for shuttle-style transportation were larger but much less precise than for traditional school bus transportation.</a:t>
            </a:r>
            <a:endParaRPr lang="en-US" dirty="0"/>
          </a:p>
          <a:p>
            <a:pPr lvl="1">
              <a:buFont typeface="Courier New" panose="02070309020205020404" pitchFamily="49" charset="0"/>
              <a:buChar char="o"/>
            </a:pPr>
            <a:r>
              <a:rPr lang="en-US" b="0" dirty="0">
                <a:solidFill>
                  <a:srgbClr val="000000"/>
                </a:solidFill>
                <a:latin typeface="Source Sans Pro"/>
                <a:ea typeface="Source Sans Pro"/>
              </a:rPr>
              <a:t>Estimates differed notably based on block group-level car ownership rates.</a:t>
            </a:r>
          </a:p>
          <a:p>
            <a:pPr>
              <a:buFont typeface="Courier New" panose="02070309020205020404" pitchFamily="49" charset="0"/>
              <a:buChar char="o"/>
            </a:pPr>
            <a:endParaRPr lang="en-US" b="0" dirty="0">
              <a:solidFill>
                <a:srgbClr val="000000"/>
              </a:solidFill>
              <a:latin typeface="Source Sans Pro"/>
              <a:ea typeface="Source Sans Pro"/>
            </a:endParaRPr>
          </a:p>
          <a:p>
            <a:pPr>
              <a:buFont typeface="Courier New" panose="02070309020205020404" pitchFamily="49" charset="0"/>
              <a:buChar char="o"/>
            </a:pPr>
            <a:r>
              <a:rPr lang="en-US" b="0" dirty="0">
                <a:solidFill>
                  <a:srgbClr val="000000"/>
                </a:solidFill>
                <a:latin typeface="Source Sans Pro"/>
                <a:ea typeface="Source Sans Pro"/>
              </a:rPr>
              <a:t>Even controlling for transit eligibility, distance to school is associated with a decreased likelihood of enrollment. </a:t>
            </a:r>
            <a:endParaRPr lang="en-US" b="0" dirty="0">
              <a:solidFill>
                <a:srgbClr val="000000"/>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3989484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74E1D-A254-3EFC-9631-23BD548FA86B}"/>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CD675643-CCDA-8062-7211-5B0FCDDDD849}"/>
              </a:ext>
            </a:extLst>
          </p:cNvPr>
          <p:cNvSpPr>
            <a:spLocks noGrp="1"/>
          </p:cNvSpPr>
          <p:nvPr>
            <p:ph idx="1"/>
          </p:nvPr>
        </p:nvSpPr>
        <p:spPr/>
        <p:txBody>
          <a:bodyPr vert="horz" lIns="91440" tIns="45720" rIns="91440" bIns="45720" rtlCol="0" anchor="t">
            <a:normAutofit/>
          </a:bodyPr>
          <a:lstStyle/>
          <a:p>
            <a:r>
              <a:rPr lang="en-US" b="0" dirty="0">
                <a:latin typeface="Source Sans Pro Semibold"/>
                <a:ea typeface="Source Sans Pro Semibold"/>
              </a:rPr>
              <a:t>Difficulty of measuring transportation eligibility in a fragmented choice landscape</a:t>
            </a:r>
          </a:p>
          <a:p>
            <a:endParaRPr lang="en-US" b="0" dirty="0">
              <a:latin typeface="Source Sans Pro Semibold"/>
              <a:ea typeface="Source Sans Pro Semibold"/>
            </a:endParaRPr>
          </a:p>
          <a:p>
            <a:r>
              <a:rPr lang="en-US" b="0" dirty="0">
                <a:latin typeface="Source Sans Pro Semibold"/>
                <a:ea typeface="Source Sans Pro Semibold"/>
              </a:rPr>
              <a:t>Persistent effect of distance</a:t>
            </a:r>
          </a:p>
        </p:txBody>
      </p:sp>
    </p:spTree>
    <p:extLst>
      <p:ext uri="{BB962C8B-B14F-4D97-AF65-F5344CB8AC3E}">
        <p14:creationId xmlns:p14="http://schemas.microsoft.com/office/powerpoint/2010/main" val="3127634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F4F60-CAC7-D203-1E6D-323A89450BA8}"/>
              </a:ext>
            </a:extLst>
          </p:cNvPr>
          <p:cNvSpPr>
            <a:spLocks noGrp="1"/>
          </p:cNvSpPr>
          <p:nvPr>
            <p:ph type="title"/>
          </p:nvPr>
        </p:nvSpPr>
        <p:spPr/>
        <p:txBody>
          <a:bodyPr/>
          <a:lstStyle/>
          <a:p>
            <a:r>
              <a:rPr lang="en-US" dirty="0"/>
              <a:t>Prior Literature</a:t>
            </a:r>
          </a:p>
        </p:txBody>
      </p:sp>
      <p:sp>
        <p:nvSpPr>
          <p:cNvPr id="3" name="Content Placeholder 2">
            <a:extLst>
              <a:ext uri="{FF2B5EF4-FFF2-40B4-BE49-F238E27FC236}">
                <a16:creationId xmlns:a16="http://schemas.microsoft.com/office/drawing/2014/main" id="{66051D88-B7B2-1AC7-B175-B819D44E5CAB}"/>
              </a:ext>
            </a:extLst>
          </p:cNvPr>
          <p:cNvSpPr>
            <a:spLocks noGrp="1"/>
          </p:cNvSpPr>
          <p:nvPr>
            <p:ph idx="1"/>
          </p:nvPr>
        </p:nvSpPr>
        <p:spPr/>
        <p:txBody>
          <a:bodyPr vert="horz" lIns="91440" tIns="45720" rIns="91440" bIns="45720" rtlCol="0" anchor="t">
            <a:normAutofit fontScale="85000" lnSpcReduction="20000"/>
          </a:bodyPr>
          <a:lstStyle/>
          <a:p>
            <a:r>
              <a:rPr lang="en-US" b="0" dirty="0">
                <a:latin typeface="Source Sans Pro Semibold"/>
                <a:ea typeface="Source Sans Pro Semibold"/>
              </a:rPr>
              <a:t>In NYC, Trajkovski et al. (2021) found that proximity and school bus availability both mattered for kindergarten enrollment. Although distance to school mattered, school bus availability increased the likelihood of enrollment, even more than school quality did. </a:t>
            </a:r>
            <a:endParaRPr lang="en-US" b="0" dirty="0"/>
          </a:p>
          <a:p>
            <a:endParaRPr lang="en-US" b="0" dirty="0">
              <a:latin typeface="Source Sans Pro Semibold"/>
              <a:ea typeface="Source Sans Pro Semibold"/>
            </a:endParaRPr>
          </a:p>
          <a:p>
            <a:r>
              <a:rPr lang="en-US" b="0" dirty="0">
                <a:latin typeface="Source Sans Pro Semibold"/>
                <a:ea typeface="Source Sans Pro Semibold"/>
              </a:rPr>
              <a:t>In Detroit, Edwards (2021) found that students were more likely to enroll in their assigned school if they lived in areas with greater poverty and less car ownership. In addition, students were less likely to enroll in their assigned school if they lived further away from it and were therefore more likely to be eligible for the school bus.</a:t>
            </a:r>
          </a:p>
          <a:p>
            <a:endParaRPr lang="en-US" b="0" dirty="0">
              <a:latin typeface="Source Sans Pro Semibold"/>
              <a:ea typeface="Source Sans Pro Semibold"/>
            </a:endParaRPr>
          </a:p>
          <a:p>
            <a:r>
              <a:rPr lang="en-US" b="0" dirty="0">
                <a:latin typeface="Source Sans Pro Semibold"/>
                <a:ea typeface="Source Sans Pro Semibold"/>
              </a:rPr>
              <a:t>In New Orleans, Valant and </a:t>
            </a:r>
            <a:r>
              <a:rPr lang="en-US" b="0" dirty="0" err="1">
                <a:latin typeface="Source Sans Pro Semibold"/>
                <a:ea typeface="Source Sans Pro Semibold"/>
              </a:rPr>
              <a:t>Lincove</a:t>
            </a:r>
            <a:r>
              <a:rPr lang="en-US" b="0" dirty="0">
                <a:latin typeface="Source Sans Pro Semibold"/>
                <a:ea typeface="Source Sans Pro Semibold"/>
              </a:rPr>
              <a:t> (2023) found that car access is significantly associated with school choice preferences and enrollment. </a:t>
            </a:r>
          </a:p>
        </p:txBody>
      </p:sp>
    </p:spTree>
    <p:extLst>
      <p:ext uri="{BB962C8B-B14F-4D97-AF65-F5344CB8AC3E}">
        <p14:creationId xmlns:p14="http://schemas.microsoft.com/office/powerpoint/2010/main" val="36639254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1FF73C4C-2211-4DB5-5753-6841FB6C88DC}"/>
              </a:ext>
            </a:extLst>
          </p:cNvPr>
          <p:cNvSpPr>
            <a:spLocks noGrp="1"/>
          </p:cNvSpPr>
          <p:nvPr>
            <p:ph type="subTitle" idx="1"/>
          </p:nvPr>
        </p:nvSpPr>
        <p:spPr/>
        <p:txBody>
          <a:bodyPr/>
          <a:lstStyle/>
          <a:p>
            <a:r>
              <a:rPr lang="en-US" dirty="0"/>
              <a:t>Let us know what you think!</a:t>
            </a:r>
          </a:p>
          <a:p>
            <a:endParaRPr lang="en-US" dirty="0"/>
          </a:p>
          <a:p>
            <a:r>
              <a:rPr lang="en-US" dirty="0" err="1"/>
              <a:t>Sarah.Lenhoff@wayne.edu</a:t>
            </a:r>
            <a:endParaRPr lang="en-US" dirty="0"/>
          </a:p>
        </p:txBody>
      </p:sp>
    </p:spTree>
    <p:extLst>
      <p:ext uri="{BB962C8B-B14F-4D97-AF65-F5344CB8AC3E}">
        <p14:creationId xmlns:p14="http://schemas.microsoft.com/office/powerpoint/2010/main" val="42669137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54782-AE27-B56A-86A0-8A5F17831427}"/>
              </a:ext>
            </a:extLst>
          </p:cNvPr>
          <p:cNvSpPr>
            <a:spLocks noGrp="1"/>
          </p:cNvSpPr>
          <p:nvPr>
            <p:ph type="title"/>
          </p:nvPr>
        </p:nvSpPr>
        <p:spPr/>
        <p:txBody>
          <a:bodyPr>
            <a:normAutofit/>
          </a:bodyPr>
          <a:lstStyle/>
          <a:p>
            <a:r>
              <a:rPr lang="en-US" dirty="0">
                <a:latin typeface="Source Sans Pro"/>
                <a:ea typeface="Source Sans Pro"/>
              </a:rPr>
              <a:t>Student Characteristics by Sample Inclusion, 2021-22</a:t>
            </a:r>
          </a:p>
        </p:txBody>
      </p:sp>
      <p:graphicFrame>
        <p:nvGraphicFramePr>
          <p:cNvPr id="4" name="Content Placeholder 3">
            <a:extLst>
              <a:ext uri="{FF2B5EF4-FFF2-40B4-BE49-F238E27FC236}">
                <a16:creationId xmlns:a16="http://schemas.microsoft.com/office/drawing/2014/main" id="{ACE1405A-ECB8-3842-94B6-7687FC40BEF9}"/>
              </a:ext>
            </a:extLst>
          </p:cNvPr>
          <p:cNvGraphicFramePr>
            <a:graphicFrameLocks noGrp="1"/>
          </p:cNvGraphicFramePr>
          <p:nvPr>
            <p:ph idx="1"/>
            <p:extLst>
              <p:ext uri="{D42A27DB-BD31-4B8C-83A1-F6EECF244321}">
                <p14:modId xmlns:p14="http://schemas.microsoft.com/office/powerpoint/2010/main" val="2361190413"/>
              </p:ext>
            </p:extLst>
          </p:nvPr>
        </p:nvGraphicFramePr>
        <p:xfrm>
          <a:off x="2340158" y="1775846"/>
          <a:ext cx="6242408" cy="4902993"/>
        </p:xfrm>
        <a:graphic>
          <a:graphicData uri="http://schemas.openxmlformats.org/drawingml/2006/table">
            <a:tbl>
              <a:tblPr bandRow="1">
                <a:tableStyleId>{5C22544A-7EE6-4342-B048-85BDC9FD1C3A}</a:tableStyleId>
              </a:tblPr>
              <a:tblGrid>
                <a:gridCol w="3042328">
                  <a:extLst>
                    <a:ext uri="{9D8B030D-6E8A-4147-A177-3AD203B41FA5}">
                      <a16:colId xmlns:a16="http://schemas.microsoft.com/office/drawing/2014/main" val="1485986751"/>
                    </a:ext>
                  </a:extLst>
                </a:gridCol>
                <a:gridCol w="1600040">
                  <a:extLst>
                    <a:ext uri="{9D8B030D-6E8A-4147-A177-3AD203B41FA5}">
                      <a16:colId xmlns:a16="http://schemas.microsoft.com/office/drawing/2014/main" val="1373205185"/>
                    </a:ext>
                  </a:extLst>
                </a:gridCol>
                <a:gridCol w="1600040">
                  <a:extLst>
                    <a:ext uri="{9D8B030D-6E8A-4147-A177-3AD203B41FA5}">
                      <a16:colId xmlns:a16="http://schemas.microsoft.com/office/drawing/2014/main" val="186954338"/>
                    </a:ext>
                  </a:extLst>
                </a:gridCol>
              </a:tblGrid>
              <a:tr h="292554">
                <a:tc>
                  <a:txBody>
                    <a:bodyPr/>
                    <a:lstStyle/>
                    <a:p>
                      <a:pPr lvl="0" algn="l">
                        <a:buNone/>
                      </a:pPr>
                      <a:r>
                        <a:rPr lang="en-US" sz="1700" b="1" u="none" strike="noStrike" dirty="0">
                          <a:effectLst/>
                        </a:rPr>
                        <a:t>Variable</a:t>
                      </a:r>
                      <a:endParaRPr lang="en-US" sz="1700" b="1" i="0" u="none" strike="noStrike" dirty="0">
                        <a:solidFill>
                          <a:srgbClr val="000000"/>
                        </a:solidFill>
                        <a:effectLst/>
                        <a:latin typeface="Calibri"/>
                      </a:endParaRPr>
                    </a:p>
                  </a:txBody>
                  <a:tcPr marL="14628" marR="14628" marT="14628" marB="0" anchor="ctr">
                    <a:lnT w="12700">
                      <a:solidFill>
                        <a:schemeClr val="tx1"/>
                      </a:solidFill>
                    </a:lnT>
                    <a:lnB w="12700">
                      <a:solidFill>
                        <a:schemeClr val="tx1"/>
                      </a:solidFill>
                    </a:lnB>
                    <a:noFill/>
                  </a:tcPr>
                </a:tc>
                <a:tc>
                  <a:txBody>
                    <a:bodyPr/>
                    <a:lstStyle/>
                    <a:p>
                      <a:pPr algn="ctr" fontAlgn="b"/>
                      <a:r>
                        <a:rPr lang="en-US" sz="1700" b="1" u="none" strike="noStrike" dirty="0">
                          <a:effectLst/>
                        </a:rPr>
                        <a:t>Included</a:t>
                      </a:r>
                    </a:p>
                    <a:p>
                      <a:pPr lvl="0" algn="ctr">
                        <a:buNone/>
                      </a:pPr>
                      <a:r>
                        <a:rPr lang="en-US" sz="1700" b="1" u="none" strike="noStrike" dirty="0">
                          <a:effectLst/>
                        </a:rPr>
                        <a:t>(N=6,538)</a:t>
                      </a:r>
                    </a:p>
                  </a:txBody>
                  <a:tcPr marL="14628" marR="14628" marT="14628" marB="0" anchor="b">
                    <a:lnT w="12700">
                      <a:solidFill>
                        <a:schemeClr val="tx1"/>
                      </a:solidFill>
                    </a:lnT>
                    <a:lnB w="12700">
                      <a:solidFill>
                        <a:schemeClr val="tx1"/>
                      </a:solidFill>
                    </a:lnB>
                    <a:noFill/>
                  </a:tcPr>
                </a:tc>
                <a:tc>
                  <a:txBody>
                    <a:bodyPr/>
                    <a:lstStyle/>
                    <a:p>
                      <a:pPr lvl="0" algn="ctr">
                        <a:buNone/>
                      </a:pPr>
                      <a:r>
                        <a:rPr lang="en-US" sz="1700" b="1" u="none" strike="noStrike" dirty="0">
                          <a:effectLst/>
                        </a:rPr>
                        <a:t>Excluded</a:t>
                      </a:r>
                    </a:p>
                    <a:p>
                      <a:pPr lvl="0" algn="ctr">
                        <a:buNone/>
                      </a:pPr>
                      <a:r>
                        <a:rPr lang="en-US" sz="1700" b="1" u="none" strike="noStrike" dirty="0">
                          <a:effectLst/>
                        </a:rPr>
                        <a:t>(N=1,239)</a:t>
                      </a:r>
                    </a:p>
                  </a:txBody>
                  <a:tcPr marL="14628" marR="14628" marT="14628" marB="0" anchor="b">
                    <a:lnT w="12700">
                      <a:solidFill>
                        <a:schemeClr val="tx1"/>
                      </a:solidFill>
                    </a:lnT>
                    <a:lnB w="12700">
                      <a:solidFill>
                        <a:schemeClr val="tx1"/>
                      </a:solidFill>
                    </a:lnB>
                    <a:noFill/>
                  </a:tcPr>
                </a:tc>
                <a:extLst>
                  <a:ext uri="{0D108BD9-81ED-4DB2-BD59-A6C34878D82A}">
                    <a16:rowId xmlns:a16="http://schemas.microsoft.com/office/drawing/2014/main" val="2382222590"/>
                  </a:ext>
                </a:extLst>
              </a:tr>
              <a:tr h="292554">
                <a:tc>
                  <a:txBody>
                    <a:bodyPr/>
                    <a:lstStyle/>
                    <a:p>
                      <a:pPr lvl="0" algn="l">
                        <a:buNone/>
                      </a:pPr>
                      <a:r>
                        <a:rPr lang="en-US" sz="1700" b="0" u="none" strike="noStrike" dirty="0">
                          <a:effectLst/>
                        </a:rPr>
                        <a:t>Economically Disadvantaged</a:t>
                      </a:r>
                      <a:endParaRPr lang="en-US" dirty="0" err="1"/>
                    </a:p>
                  </a:txBody>
                  <a:tcPr marL="14628" marR="14628" marT="14628" marB="0" anchor="b">
                    <a:lnT w="12700">
                      <a:solidFill>
                        <a:schemeClr val="tx1"/>
                      </a:solidFill>
                    </a:lnT>
                    <a:noFill/>
                  </a:tcPr>
                </a:tc>
                <a:tc>
                  <a:txBody>
                    <a:bodyPr/>
                    <a:lstStyle/>
                    <a:p>
                      <a:pPr algn="ctr" fontAlgn="b"/>
                      <a:r>
                        <a:rPr lang="en-US" sz="1700" u="none" strike="noStrike" dirty="0">
                          <a:effectLst/>
                        </a:rPr>
                        <a:t>0.92</a:t>
                      </a:r>
                    </a:p>
                  </a:txBody>
                  <a:tcPr marL="14628" marR="14628" marT="14628" marB="0" anchor="b">
                    <a:lnT w="12700">
                      <a:solidFill>
                        <a:schemeClr val="tx1"/>
                      </a:solidFill>
                    </a:lnT>
                    <a:noFill/>
                  </a:tcPr>
                </a:tc>
                <a:tc>
                  <a:txBody>
                    <a:bodyPr/>
                    <a:lstStyle/>
                    <a:p>
                      <a:pPr algn="ctr" fontAlgn="b"/>
                      <a:r>
                        <a:rPr lang="en-US" sz="1700" u="none" strike="noStrike" dirty="0">
                          <a:effectLst/>
                        </a:rPr>
                        <a:t>0.90*</a:t>
                      </a:r>
                    </a:p>
                  </a:txBody>
                  <a:tcPr marL="14628" marR="14628" marT="14628" marB="0" anchor="b">
                    <a:lnT w="12700">
                      <a:solidFill>
                        <a:schemeClr val="tx1"/>
                      </a:solidFill>
                    </a:lnT>
                    <a:noFill/>
                  </a:tcPr>
                </a:tc>
                <a:extLst>
                  <a:ext uri="{0D108BD9-81ED-4DB2-BD59-A6C34878D82A}">
                    <a16:rowId xmlns:a16="http://schemas.microsoft.com/office/drawing/2014/main" val="1140157161"/>
                  </a:ext>
                </a:extLst>
              </a:tr>
              <a:tr h="292554">
                <a:tc>
                  <a:txBody>
                    <a:bodyPr/>
                    <a:lstStyle/>
                    <a:p>
                      <a:pPr lvl="0" algn="l">
                        <a:buNone/>
                      </a:pPr>
                      <a:r>
                        <a:rPr lang="en-US" sz="1700" b="0" u="none" strike="noStrike" dirty="0">
                          <a:effectLst/>
                        </a:rPr>
                        <a:t>Special Education Recipient</a:t>
                      </a:r>
                      <a:endParaRPr lang="en-US" dirty="0"/>
                    </a:p>
                  </a:txBody>
                  <a:tcPr marL="14628" marR="14628" marT="14628" marB="0" anchor="b">
                    <a:noFill/>
                  </a:tcPr>
                </a:tc>
                <a:tc>
                  <a:txBody>
                    <a:bodyPr/>
                    <a:lstStyle/>
                    <a:p>
                      <a:pPr algn="ctr" fontAlgn="b"/>
                      <a:r>
                        <a:rPr lang="en-US" sz="1700" u="none" strike="noStrike" dirty="0">
                          <a:effectLst/>
                        </a:rPr>
                        <a:t>0.07</a:t>
                      </a:r>
                    </a:p>
                  </a:txBody>
                  <a:tcPr marL="14628" marR="14628" marT="14628" marB="0" anchor="b">
                    <a:noFill/>
                  </a:tcPr>
                </a:tc>
                <a:tc>
                  <a:txBody>
                    <a:bodyPr/>
                    <a:lstStyle/>
                    <a:p>
                      <a:pPr algn="ctr" fontAlgn="b"/>
                      <a:r>
                        <a:rPr lang="en-US" sz="1700" u="none" strike="noStrike" dirty="0">
                          <a:effectLst/>
                        </a:rPr>
                        <a:t>0.05*</a:t>
                      </a:r>
                    </a:p>
                  </a:txBody>
                  <a:tcPr marL="14628" marR="14628" marT="14628" marB="0" anchor="b">
                    <a:noFill/>
                  </a:tcPr>
                </a:tc>
                <a:extLst>
                  <a:ext uri="{0D108BD9-81ED-4DB2-BD59-A6C34878D82A}">
                    <a16:rowId xmlns:a16="http://schemas.microsoft.com/office/drawing/2014/main" val="1980423532"/>
                  </a:ext>
                </a:extLst>
              </a:tr>
              <a:tr h="292554">
                <a:tc>
                  <a:txBody>
                    <a:bodyPr/>
                    <a:lstStyle/>
                    <a:p>
                      <a:pPr lvl="0" algn="l">
                        <a:buNone/>
                      </a:pPr>
                      <a:r>
                        <a:rPr lang="en-US" sz="1700" b="0" u="none" strike="noStrike" dirty="0">
                          <a:effectLst/>
                        </a:rPr>
                        <a:t>English Learner</a:t>
                      </a:r>
                      <a:endParaRPr lang="en-US" dirty="0"/>
                    </a:p>
                  </a:txBody>
                  <a:tcPr marL="14628" marR="14628" marT="14628" marB="0" anchor="b">
                    <a:noFill/>
                  </a:tcPr>
                </a:tc>
                <a:tc>
                  <a:txBody>
                    <a:bodyPr/>
                    <a:lstStyle/>
                    <a:p>
                      <a:pPr algn="ctr" fontAlgn="b"/>
                      <a:r>
                        <a:rPr lang="en-US" sz="1700" u="none" strike="noStrike" dirty="0">
                          <a:effectLst/>
                        </a:rPr>
                        <a:t>0.09</a:t>
                      </a:r>
                    </a:p>
                  </a:txBody>
                  <a:tcPr marL="14628" marR="14628" marT="14628" marB="0" anchor="b">
                    <a:noFill/>
                  </a:tcPr>
                </a:tc>
                <a:tc>
                  <a:txBody>
                    <a:bodyPr/>
                    <a:lstStyle/>
                    <a:p>
                      <a:pPr algn="ctr" fontAlgn="b"/>
                      <a:r>
                        <a:rPr lang="en-US" sz="1700" u="none" strike="noStrike" dirty="0">
                          <a:effectLst/>
                        </a:rPr>
                        <a:t>0.14***</a:t>
                      </a:r>
                    </a:p>
                  </a:txBody>
                  <a:tcPr marL="14628" marR="14628" marT="14628" marB="0" anchor="b">
                    <a:noFill/>
                  </a:tcPr>
                </a:tc>
                <a:extLst>
                  <a:ext uri="{0D108BD9-81ED-4DB2-BD59-A6C34878D82A}">
                    <a16:rowId xmlns:a16="http://schemas.microsoft.com/office/drawing/2014/main" val="299783741"/>
                  </a:ext>
                </a:extLst>
              </a:tr>
              <a:tr h="292554">
                <a:tc>
                  <a:txBody>
                    <a:bodyPr/>
                    <a:lstStyle/>
                    <a:p>
                      <a:pPr lvl="0" algn="l">
                        <a:buNone/>
                      </a:pPr>
                      <a:r>
                        <a:rPr lang="en-US" sz="1700" b="0" u="none" strike="noStrike" dirty="0">
                          <a:effectLst/>
                        </a:rPr>
                        <a:t>Female</a:t>
                      </a:r>
                      <a:endParaRPr lang="en-US" dirty="0"/>
                    </a:p>
                  </a:txBody>
                  <a:tcPr marL="14628" marR="14628" marT="14628" marB="0" anchor="b">
                    <a:noFill/>
                  </a:tcPr>
                </a:tc>
                <a:tc>
                  <a:txBody>
                    <a:bodyPr/>
                    <a:lstStyle/>
                    <a:p>
                      <a:pPr algn="ctr" fontAlgn="b"/>
                      <a:r>
                        <a:rPr lang="en-US" sz="1700" u="none" strike="noStrike" dirty="0">
                          <a:effectLst/>
                        </a:rPr>
                        <a:t>0.49</a:t>
                      </a:r>
                    </a:p>
                  </a:txBody>
                  <a:tcPr marL="14628" marR="14628" marT="14628" marB="0" anchor="b">
                    <a:noFill/>
                  </a:tcPr>
                </a:tc>
                <a:tc>
                  <a:txBody>
                    <a:bodyPr/>
                    <a:lstStyle/>
                    <a:p>
                      <a:pPr algn="ctr" fontAlgn="b"/>
                      <a:r>
                        <a:rPr lang="en-US" sz="1700" u="none" strike="noStrike" dirty="0">
                          <a:effectLst/>
                        </a:rPr>
                        <a:t>0.50</a:t>
                      </a:r>
                    </a:p>
                  </a:txBody>
                  <a:tcPr marL="14628" marR="14628" marT="14628" marB="0" anchor="b">
                    <a:noFill/>
                  </a:tcPr>
                </a:tc>
                <a:extLst>
                  <a:ext uri="{0D108BD9-81ED-4DB2-BD59-A6C34878D82A}">
                    <a16:rowId xmlns:a16="http://schemas.microsoft.com/office/drawing/2014/main" val="3348196326"/>
                  </a:ext>
                </a:extLst>
              </a:tr>
              <a:tr h="292554">
                <a:tc>
                  <a:txBody>
                    <a:bodyPr/>
                    <a:lstStyle/>
                    <a:p>
                      <a:pPr lvl="0" algn="l">
                        <a:buNone/>
                      </a:pPr>
                      <a:r>
                        <a:rPr lang="en-US" sz="1700" b="0" u="none" strike="noStrike" dirty="0">
                          <a:effectLst/>
                        </a:rPr>
                        <a:t>Black</a:t>
                      </a:r>
                      <a:endParaRPr lang="en-US" dirty="0"/>
                    </a:p>
                  </a:txBody>
                  <a:tcPr marL="14628" marR="14628" marT="14628" marB="0" anchor="b">
                    <a:noFill/>
                  </a:tcPr>
                </a:tc>
                <a:tc>
                  <a:txBody>
                    <a:bodyPr/>
                    <a:lstStyle/>
                    <a:p>
                      <a:pPr algn="ctr" fontAlgn="b"/>
                      <a:r>
                        <a:rPr lang="en-US" sz="1700" u="none" strike="noStrike" dirty="0">
                          <a:effectLst/>
                        </a:rPr>
                        <a:t>0.83</a:t>
                      </a:r>
                    </a:p>
                  </a:txBody>
                  <a:tcPr marL="14628" marR="14628" marT="14628" marB="0" anchor="b">
                    <a:noFill/>
                  </a:tcPr>
                </a:tc>
                <a:tc>
                  <a:txBody>
                    <a:bodyPr/>
                    <a:lstStyle/>
                    <a:p>
                      <a:pPr algn="ctr" fontAlgn="b"/>
                      <a:r>
                        <a:rPr lang="en-US" sz="1700" u="none" strike="noStrike" dirty="0">
                          <a:effectLst/>
                        </a:rPr>
                        <a:t>0.80**</a:t>
                      </a:r>
                    </a:p>
                  </a:txBody>
                  <a:tcPr marL="14628" marR="14628" marT="14628" marB="0" anchor="b">
                    <a:noFill/>
                  </a:tcPr>
                </a:tc>
                <a:extLst>
                  <a:ext uri="{0D108BD9-81ED-4DB2-BD59-A6C34878D82A}">
                    <a16:rowId xmlns:a16="http://schemas.microsoft.com/office/drawing/2014/main" val="3264523477"/>
                  </a:ext>
                </a:extLst>
              </a:tr>
              <a:tr h="292554">
                <a:tc>
                  <a:txBody>
                    <a:bodyPr/>
                    <a:lstStyle/>
                    <a:p>
                      <a:pPr lvl="0" algn="l">
                        <a:buNone/>
                      </a:pPr>
                      <a:r>
                        <a:rPr lang="en-US" sz="1700" b="0" u="none" strike="noStrike" dirty="0">
                          <a:effectLst/>
                        </a:rPr>
                        <a:t>Hispanic</a:t>
                      </a:r>
                      <a:endParaRPr lang="en-US" dirty="0"/>
                    </a:p>
                  </a:txBody>
                  <a:tcPr marL="14628" marR="14628" marT="14628" marB="0" anchor="b">
                    <a:noFill/>
                  </a:tcPr>
                </a:tc>
                <a:tc>
                  <a:txBody>
                    <a:bodyPr/>
                    <a:lstStyle/>
                    <a:p>
                      <a:pPr algn="ctr" fontAlgn="b"/>
                      <a:r>
                        <a:rPr lang="en-US" sz="1700" u="none" strike="noStrike" dirty="0">
                          <a:effectLst/>
                        </a:rPr>
                        <a:t>0.09</a:t>
                      </a:r>
                    </a:p>
                  </a:txBody>
                  <a:tcPr marL="14628" marR="14628" marT="14628" marB="0" anchor="b">
                    <a:noFill/>
                  </a:tcPr>
                </a:tc>
                <a:tc>
                  <a:txBody>
                    <a:bodyPr/>
                    <a:lstStyle/>
                    <a:p>
                      <a:pPr algn="ctr" fontAlgn="b"/>
                      <a:r>
                        <a:rPr lang="en-US" sz="1700" u="none" strike="noStrike" dirty="0">
                          <a:effectLst/>
                        </a:rPr>
                        <a:t>0.12**</a:t>
                      </a:r>
                    </a:p>
                  </a:txBody>
                  <a:tcPr marL="14628" marR="14628" marT="14628" marB="0" anchor="b">
                    <a:noFill/>
                  </a:tcPr>
                </a:tc>
                <a:extLst>
                  <a:ext uri="{0D108BD9-81ED-4DB2-BD59-A6C34878D82A}">
                    <a16:rowId xmlns:a16="http://schemas.microsoft.com/office/drawing/2014/main" val="2889257040"/>
                  </a:ext>
                </a:extLst>
              </a:tr>
              <a:tr h="292554">
                <a:tc>
                  <a:txBody>
                    <a:bodyPr/>
                    <a:lstStyle/>
                    <a:p>
                      <a:pPr lvl="0" algn="l">
                        <a:buNone/>
                      </a:pPr>
                      <a:r>
                        <a:rPr lang="en-US" sz="1700" b="0" u="none" strike="noStrike" dirty="0">
                          <a:effectLst/>
                        </a:rPr>
                        <a:t>White or Middle Eastern</a:t>
                      </a:r>
                      <a:endParaRPr lang="en-US" dirty="0"/>
                    </a:p>
                  </a:txBody>
                  <a:tcPr marL="14628" marR="14628" marT="14628" marB="0" anchor="b">
                    <a:noFill/>
                  </a:tcPr>
                </a:tc>
                <a:tc>
                  <a:txBody>
                    <a:bodyPr/>
                    <a:lstStyle/>
                    <a:p>
                      <a:pPr algn="ctr" fontAlgn="b"/>
                      <a:r>
                        <a:rPr lang="en-US" sz="1700" u="none" strike="noStrike" dirty="0">
                          <a:effectLst/>
                        </a:rPr>
                        <a:t>0.04</a:t>
                      </a:r>
                    </a:p>
                  </a:txBody>
                  <a:tcPr marL="14628" marR="14628" marT="14628" marB="0" anchor="b">
                    <a:noFill/>
                  </a:tcPr>
                </a:tc>
                <a:tc>
                  <a:txBody>
                    <a:bodyPr/>
                    <a:lstStyle/>
                    <a:p>
                      <a:pPr algn="ctr" fontAlgn="b"/>
                      <a:r>
                        <a:rPr lang="en-US" sz="1700" u="none" strike="noStrike" dirty="0">
                          <a:effectLst/>
                        </a:rPr>
                        <a:t>0.06*</a:t>
                      </a:r>
                    </a:p>
                  </a:txBody>
                  <a:tcPr marL="14628" marR="14628" marT="14628" marB="0" anchor="b">
                    <a:noFill/>
                  </a:tcPr>
                </a:tc>
                <a:extLst>
                  <a:ext uri="{0D108BD9-81ED-4DB2-BD59-A6C34878D82A}">
                    <a16:rowId xmlns:a16="http://schemas.microsoft.com/office/drawing/2014/main" val="1894635140"/>
                  </a:ext>
                </a:extLst>
              </a:tr>
              <a:tr h="292554">
                <a:tc>
                  <a:txBody>
                    <a:bodyPr/>
                    <a:lstStyle/>
                    <a:p>
                      <a:pPr lvl="0" algn="l">
                        <a:buNone/>
                      </a:pPr>
                      <a:r>
                        <a:rPr lang="en-US" sz="1700" b="0" u="none" strike="noStrike" dirty="0">
                          <a:effectLst/>
                        </a:rPr>
                        <a:t>Other Race/Ethnicity</a:t>
                      </a:r>
                      <a:endParaRPr lang="en-US" dirty="0"/>
                    </a:p>
                  </a:txBody>
                  <a:tcPr marL="14628" marR="14628" marT="14628" marB="0" anchor="b">
                    <a:noFill/>
                  </a:tcPr>
                </a:tc>
                <a:tc>
                  <a:txBody>
                    <a:bodyPr/>
                    <a:lstStyle/>
                    <a:p>
                      <a:pPr algn="ctr" fontAlgn="b"/>
                      <a:r>
                        <a:rPr lang="en-US" sz="1700" u="none" strike="noStrike" dirty="0">
                          <a:effectLst/>
                        </a:rPr>
                        <a:t>0.03</a:t>
                      </a:r>
                    </a:p>
                  </a:txBody>
                  <a:tcPr marL="14628" marR="14628" marT="14628" marB="0" anchor="b">
                    <a:noFill/>
                  </a:tcPr>
                </a:tc>
                <a:tc>
                  <a:txBody>
                    <a:bodyPr/>
                    <a:lstStyle/>
                    <a:p>
                      <a:pPr algn="ctr" fontAlgn="b"/>
                      <a:r>
                        <a:rPr lang="en-US" sz="1700" u="none" strike="noStrike" dirty="0">
                          <a:effectLst/>
                        </a:rPr>
                        <a:t>0.02</a:t>
                      </a:r>
                    </a:p>
                  </a:txBody>
                  <a:tcPr marL="14628" marR="14628" marT="14628" marB="0" anchor="b">
                    <a:noFill/>
                  </a:tcPr>
                </a:tc>
                <a:extLst>
                  <a:ext uri="{0D108BD9-81ED-4DB2-BD59-A6C34878D82A}">
                    <a16:rowId xmlns:a16="http://schemas.microsoft.com/office/drawing/2014/main" val="4012387366"/>
                  </a:ext>
                </a:extLst>
              </a:tr>
              <a:tr h="292554">
                <a:tc>
                  <a:txBody>
                    <a:bodyPr/>
                    <a:lstStyle/>
                    <a:p>
                      <a:pPr lvl="0" algn="l">
                        <a:buNone/>
                      </a:pPr>
                      <a:r>
                        <a:rPr lang="en-US" sz="1700" b="0" u="none" strike="noStrike" dirty="0">
                          <a:effectLst/>
                        </a:rPr>
                        <a:t>Distance to School (mi)</a:t>
                      </a:r>
                      <a:endParaRPr lang="en-US" dirty="0"/>
                    </a:p>
                  </a:txBody>
                  <a:tcPr marL="14628" marR="14628" marT="14628" marB="0" anchor="b">
                    <a:noFill/>
                  </a:tcPr>
                </a:tc>
                <a:tc>
                  <a:txBody>
                    <a:bodyPr/>
                    <a:lstStyle/>
                    <a:p>
                      <a:pPr algn="ctr" fontAlgn="b"/>
                      <a:r>
                        <a:rPr lang="en-US" sz="1700" u="none" strike="noStrike" dirty="0">
                          <a:effectLst/>
                        </a:rPr>
                        <a:t>4.13</a:t>
                      </a:r>
                    </a:p>
                  </a:txBody>
                  <a:tcPr marL="14628" marR="14628" marT="14628" marB="0" anchor="b">
                    <a:noFill/>
                  </a:tcPr>
                </a:tc>
                <a:tc>
                  <a:txBody>
                    <a:bodyPr/>
                    <a:lstStyle/>
                    <a:p>
                      <a:pPr algn="ctr" fontAlgn="b"/>
                      <a:r>
                        <a:rPr lang="en-US" sz="1700" u="none" strike="noStrike" dirty="0">
                          <a:effectLst/>
                        </a:rPr>
                        <a:t>4.04</a:t>
                      </a:r>
                    </a:p>
                  </a:txBody>
                  <a:tcPr marL="14628" marR="14628" marT="14628" marB="0" anchor="b">
                    <a:noFill/>
                  </a:tcPr>
                </a:tc>
                <a:extLst>
                  <a:ext uri="{0D108BD9-81ED-4DB2-BD59-A6C34878D82A}">
                    <a16:rowId xmlns:a16="http://schemas.microsoft.com/office/drawing/2014/main" val="268530507"/>
                  </a:ext>
                </a:extLst>
              </a:tr>
              <a:tr h="292554">
                <a:tc>
                  <a:txBody>
                    <a:bodyPr/>
                    <a:lstStyle/>
                    <a:p>
                      <a:pPr lvl="0" algn="l">
                        <a:buNone/>
                      </a:pPr>
                      <a:r>
                        <a:rPr lang="en-US" sz="1700" b="0" u="none" strike="noStrike" dirty="0">
                          <a:effectLst/>
                        </a:rPr>
                        <a:t>DPSCD Neighborhood School</a:t>
                      </a:r>
                      <a:endParaRPr lang="en-US" sz="1700" b="0" i="0" u="none" strike="noStrike" dirty="0">
                        <a:solidFill>
                          <a:srgbClr val="000000"/>
                        </a:solidFill>
                        <a:effectLst/>
                        <a:latin typeface="Calibri"/>
                      </a:endParaRPr>
                    </a:p>
                  </a:txBody>
                  <a:tcPr marL="14628" marR="14628" marT="14628" marB="0" anchor="b">
                    <a:noFill/>
                  </a:tcPr>
                </a:tc>
                <a:tc>
                  <a:txBody>
                    <a:bodyPr/>
                    <a:lstStyle/>
                    <a:p>
                      <a:pPr algn="ctr" fontAlgn="b"/>
                      <a:r>
                        <a:rPr lang="en-US" sz="1700" u="none" strike="noStrike" dirty="0">
                          <a:effectLst/>
                        </a:rPr>
                        <a:t>0.39</a:t>
                      </a:r>
                    </a:p>
                  </a:txBody>
                  <a:tcPr marL="14628" marR="14628" marT="14628" marB="0" anchor="b">
                    <a:noFill/>
                  </a:tcPr>
                </a:tc>
                <a:tc>
                  <a:txBody>
                    <a:bodyPr/>
                    <a:lstStyle/>
                    <a:p>
                      <a:pPr algn="ctr" fontAlgn="b"/>
                      <a:r>
                        <a:rPr lang="en-US" sz="1700" u="none" strike="noStrike" dirty="0">
                          <a:effectLst/>
                        </a:rPr>
                        <a:t>0.21***</a:t>
                      </a:r>
                    </a:p>
                  </a:txBody>
                  <a:tcPr marL="14628" marR="14628" marT="14628" marB="0" anchor="b">
                    <a:noFill/>
                  </a:tcPr>
                </a:tc>
                <a:extLst>
                  <a:ext uri="{0D108BD9-81ED-4DB2-BD59-A6C34878D82A}">
                    <a16:rowId xmlns:a16="http://schemas.microsoft.com/office/drawing/2014/main" val="1183817274"/>
                  </a:ext>
                </a:extLst>
              </a:tr>
              <a:tr h="292554">
                <a:tc>
                  <a:txBody>
                    <a:bodyPr/>
                    <a:lstStyle/>
                    <a:p>
                      <a:pPr lvl="0" algn="l">
                        <a:buNone/>
                      </a:pPr>
                      <a:r>
                        <a:rPr lang="en-US" sz="1700" b="0" u="none" strike="noStrike" dirty="0">
                          <a:effectLst/>
                        </a:rPr>
                        <a:t>Suburban TPS</a:t>
                      </a:r>
                      <a:endParaRPr lang="en-US" sz="1700" dirty="0"/>
                    </a:p>
                  </a:txBody>
                  <a:tcPr marL="14628" marR="14628" marT="14628" marB="0" anchor="b">
                    <a:noFill/>
                  </a:tcPr>
                </a:tc>
                <a:tc>
                  <a:txBody>
                    <a:bodyPr/>
                    <a:lstStyle/>
                    <a:p>
                      <a:pPr algn="ctr" fontAlgn="b"/>
                      <a:r>
                        <a:rPr lang="en-US" sz="1700" u="none" strike="noStrike" dirty="0">
                          <a:effectLst/>
                        </a:rPr>
                        <a:t>0.06</a:t>
                      </a:r>
                    </a:p>
                  </a:txBody>
                  <a:tcPr marL="14628" marR="14628" marT="14628" marB="0" anchor="b">
                    <a:noFill/>
                  </a:tcPr>
                </a:tc>
                <a:tc>
                  <a:txBody>
                    <a:bodyPr/>
                    <a:lstStyle/>
                    <a:p>
                      <a:pPr algn="ctr" fontAlgn="b"/>
                      <a:r>
                        <a:rPr lang="en-US" sz="1700" u="none" strike="noStrike" dirty="0">
                          <a:effectLst/>
                        </a:rPr>
                        <a:t>0.05</a:t>
                      </a:r>
                    </a:p>
                  </a:txBody>
                  <a:tcPr marL="14628" marR="14628" marT="14628" marB="0" anchor="b">
                    <a:noFill/>
                  </a:tcPr>
                </a:tc>
                <a:extLst>
                  <a:ext uri="{0D108BD9-81ED-4DB2-BD59-A6C34878D82A}">
                    <a16:rowId xmlns:a16="http://schemas.microsoft.com/office/drawing/2014/main" val="1917890161"/>
                  </a:ext>
                </a:extLst>
              </a:tr>
              <a:tr h="292554">
                <a:tc>
                  <a:txBody>
                    <a:bodyPr/>
                    <a:lstStyle/>
                    <a:p>
                      <a:pPr lvl="0" algn="l">
                        <a:buNone/>
                      </a:pPr>
                      <a:r>
                        <a:rPr lang="en-US" sz="1700" b="0" u="none" strike="noStrike" dirty="0">
                          <a:effectLst/>
                        </a:rPr>
                        <a:t>DPSCD App/Exam School</a:t>
                      </a:r>
                      <a:endParaRPr lang="en-US" sz="1700" dirty="0"/>
                    </a:p>
                  </a:txBody>
                  <a:tcPr marL="14628" marR="14628" marT="14628" marB="0" anchor="b">
                    <a:noFill/>
                  </a:tcPr>
                </a:tc>
                <a:tc>
                  <a:txBody>
                    <a:bodyPr/>
                    <a:lstStyle/>
                    <a:p>
                      <a:pPr lvl="0" algn="ctr">
                        <a:buNone/>
                      </a:pPr>
                      <a:r>
                        <a:rPr lang="en-US" sz="1700" u="none" strike="noStrike" dirty="0">
                          <a:effectLst/>
                        </a:rPr>
                        <a:t>0.05</a:t>
                      </a:r>
                    </a:p>
                  </a:txBody>
                  <a:tcPr marL="14628" marR="14628" marT="14628" marB="0" anchor="b">
                    <a:noFill/>
                  </a:tcPr>
                </a:tc>
                <a:tc>
                  <a:txBody>
                    <a:bodyPr/>
                    <a:lstStyle/>
                    <a:p>
                      <a:pPr lvl="0" algn="ctr">
                        <a:buNone/>
                      </a:pPr>
                      <a:r>
                        <a:rPr lang="en-US" sz="1700" u="none" strike="noStrike" dirty="0">
                          <a:effectLst/>
                        </a:rPr>
                        <a:t>0.12***</a:t>
                      </a:r>
                    </a:p>
                  </a:txBody>
                  <a:tcPr marL="14628" marR="14628" marT="14628" marB="0" anchor="b">
                    <a:noFill/>
                  </a:tcPr>
                </a:tc>
                <a:extLst>
                  <a:ext uri="{0D108BD9-81ED-4DB2-BD59-A6C34878D82A}">
                    <a16:rowId xmlns:a16="http://schemas.microsoft.com/office/drawing/2014/main" val="1055433724"/>
                  </a:ext>
                </a:extLst>
              </a:tr>
              <a:tr h="292554">
                <a:tc>
                  <a:txBody>
                    <a:bodyPr/>
                    <a:lstStyle/>
                    <a:p>
                      <a:pPr lvl="0" algn="l">
                        <a:buNone/>
                      </a:pPr>
                      <a:r>
                        <a:rPr lang="en-US" sz="1700" b="0" u="none" strike="noStrike" dirty="0">
                          <a:effectLst/>
                        </a:rPr>
                        <a:t>Detroit Charter</a:t>
                      </a:r>
                      <a:endParaRPr lang="en-US" sz="1700" dirty="0"/>
                    </a:p>
                  </a:txBody>
                  <a:tcPr marL="14628" marR="14628" marT="14628" marB="0" anchor="b">
                    <a:noFill/>
                  </a:tcPr>
                </a:tc>
                <a:tc>
                  <a:txBody>
                    <a:bodyPr/>
                    <a:lstStyle/>
                    <a:p>
                      <a:pPr lvl="0" algn="ctr">
                        <a:buNone/>
                      </a:pPr>
                      <a:r>
                        <a:rPr lang="en-US" sz="1700" u="none" strike="noStrike" dirty="0">
                          <a:effectLst/>
                        </a:rPr>
                        <a:t>0.34</a:t>
                      </a:r>
                    </a:p>
                  </a:txBody>
                  <a:tcPr marL="14628" marR="14628" marT="14628" marB="0" anchor="b">
                    <a:noFill/>
                  </a:tcPr>
                </a:tc>
                <a:tc>
                  <a:txBody>
                    <a:bodyPr/>
                    <a:lstStyle/>
                    <a:p>
                      <a:pPr lvl="0" algn="ctr">
                        <a:buNone/>
                      </a:pPr>
                      <a:r>
                        <a:rPr lang="en-US" sz="1700" u="none" strike="noStrike" dirty="0">
                          <a:effectLst/>
                        </a:rPr>
                        <a:t>0.40***</a:t>
                      </a:r>
                    </a:p>
                  </a:txBody>
                  <a:tcPr marL="14628" marR="14628" marT="14628" marB="0" anchor="b">
                    <a:noFill/>
                  </a:tcPr>
                </a:tc>
                <a:extLst>
                  <a:ext uri="{0D108BD9-81ED-4DB2-BD59-A6C34878D82A}">
                    <a16:rowId xmlns:a16="http://schemas.microsoft.com/office/drawing/2014/main" val="2085067305"/>
                  </a:ext>
                </a:extLst>
              </a:tr>
              <a:tr h="292554">
                <a:tc>
                  <a:txBody>
                    <a:bodyPr/>
                    <a:lstStyle/>
                    <a:p>
                      <a:pPr lvl="0" algn="l">
                        <a:buNone/>
                      </a:pPr>
                      <a:r>
                        <a:rPr lang="en-US" sz="1700" b="0" u="none" strike="noStrike" dirty="0">
                          <a:effectLst/>
                        </a:rPr>
                        <a:t>Suburban Charter</a:t>
                      </a:r>
                      <a:endParaRPr lang="en-US" sz="1700" dirty="0"/>
                    </a:p>
                  </a:txBody>
                  <a:tcPr marL="14628" marR="14628" marT="14628" marB="0" anchor="b">
                    <a:lnB w="12700">
                      <a:solidFill>
                        <a:schemeClr val="tx1"/>
                      </a:solidFill>
                    </a:lnB>
                    <a:noFill/>
                  </a:tcPr>
                </a:tc>
                <a:tc>
                  <a:txBody>
                    <a:bodyPr/>
                    <a:lstStyle/>
                    <a:p>
                      <a:pPr algn="ctr" fontAlgn="b"/>
                      <a:r>
                        <a:rPr lang="en-US" sz="1700" u="none" strike="noStrike" dirty="0">
                          <a:effectLst/>
                        </a:rPr>
                        <a:t>0.15</a:t>
                      </a:r>
                    </a:p>
                  </a:txBody>
                  <a:tcPr marL="14628" marR="14628" marT="14628" marB="0" anchor="b">
                    <a:lnB w="12700">
                      <a:solidFill>
                        <a:schemeClr val="tx1"/>
                      </a:solidFill>
                    </a:lnB>
                    <a:noFill/>
                  </a:tcPr>
                </a:tc>
                <a:tc>
                  <a:txBody>
                    <a:bodyPr/>
                    <a:lstStyle/>
                    <a:p>
                      <a:pPr algn="ctr" fontAlgn="b"/>
                      <a:r>
                        <a:rPr lang="en-US" sz="1700" u="none" strike="noStrike" dirty="0">
                          <a:effectLst/>
                        </a:rPr>
                        <a:t>0.21***</a:t>
                      </a:r>
                    </a:p>
                  </a:txBody>
                  <a:tcPr marL="14628" marR="14628" marT="14628" marB="0" anchor="b">
                    <a:lnB w="12700">
                      <a:solidFill>
                        <a:schemeClr val="tx1"/>
                      </a:solidFill>
                    </a:lnB>
                    <a:noFill/>
                  </a:tcPr>
                </a:tc>
                <a:extLst>
                  <a:ext uri="{0D108BD9-81ED-4DB2-BD59-A6C34878D82A}">
                    <a16:rowId xmlns:a16="http://schemas.microsoft.com/office/drawing/2014/main" val="2322899821"/>
                  </a:ext>
                </a:extLst>
              </a:tr>
              <a:tr h="274449">
                <a:tc gridSpan="3">
                  <a:txBody>
                    <a:bodyPr/>
                    <a:lstStyle/>
                    <a:p>
                      <a:pPr lvl="0" algn="l">
                        <a:buNone/>
                      </a:pPr>
                      <a:r>
                        <a:rPr lang="en-US" sz="1400" b="0" i="1" u="none" strike="noStrike" dirty="0">
                          <a:effectLst/>
                        </a:rPr>
                        <a:t>*p&lt;0.05, **p&lt;0.01, ***p&lt;0.001</a:t>
                      </a:r>
                      <a:endParaRPr lang="en-US" sz="1400" i="1" dirty="0"/>
                    </a:p>
                  </a:txBody>
                  <a:tcPr marL="14628" marR="14628" marT="14628" marB="0" anchor="b">
                    <a:lnT w="12700">
                      <a:solidFill>
                        <a:schemeClr val="tx1"/>
                      </a:solidFill>
                    </a:lnT>
                    <a:lnB w="0">
                      <a:noFill/>
                    </a:lnB>
                    <a:noFill/>
                  </a:tcPr>
                </a:tc>
                <a:tc hMerge="1">
                  <a:txBody>
                    <a:bodyPr/>
                    <a:lstStyle/>
                    <a:p>
                      <a:endParaRPr lang="en-US"/>
                    </a:p>
                  </a:txBody>
                  <a:tcPr marL="14628" marR="14628" marT="14628" marB="0" anchor="b">
                    <a:lnT w="12700">
                      <a:solidFill>
                        <a:schemeClr val="tx1"/>
                      </a:solidFill>
                    </a:lnT>
                    <a:lnB w="0">
                      <a:noFill/>
                    </a:lnB>
                    <a:noFill/>
                  </a:tcPr>
                </a:tc>
                <a:tc hMerge="1">
                  <a:txBody>
                    <a:bodyPr/>
                    <a:lstStyle/>
                    <a:p>
                      <a:endParaRPr lang="en-US"/>
                    </a:p>
                  </a:txBody>
                  <a:tcPr marL="14628" marR="14628" marT="14628" marB="0" anchor="b">
                    <a:lnT w="12700">
                      <a:solidFill>
                        <a:schemeClr val="tx1"/>
                      </a:solidFill>
                    </a:lnT>
                    <a:lnB w="0">
                      <a:noFill/>
                    </a:lnB>
                    <a:noFill/>
                  </a:tcPr>
                </a:tc>
                <a:extLst>
                  <a:ext uri="{0D108BD9-81ED-4DB2-BD59-A6C34878D82A}">
                    <a16:rowId xmlns:a16="http://schemas.microsoft.com/office/drawing/2014/main" val="341117234"/>
                  </a:ext>
                </a:extLst>
              </a:tr>
            </a:tbl>
          </a:graphicData>
        </a:graphic>
      </p:graphicFrame>
    </p:spTree>
    <p:extLst>
      <p:ext uri="{BB962C8B-B14F-4D97-AF65-F5344CB8AC3E}">
        <p14:creationId xmlns:p14="http://schemas.microsoft.com/office/powerpoint/2010/main" val="2916769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5B251-F270-47B6-EC2A-993AC36225DF}"/>
              </a:ext>
            </a:extLst>
          </p:cNvPr>
          <p:cNvSpPr>
            <a:spLocks noGrp="1"/>
          </p:cNvSpPr>
          <p:nvPr>
            <p:ph type="title"/>
          </p:nvPr>
        </p:nvSpPr>
        <p:spPr/>
        <p:txBody>
          <a:bodyPr/>
          <a:lstStyle/>
          <a:p>
            <a:r>
              <a:rPr lang="en-US" dirty="0"/>
              <a:t>Our Study</a:t>
            </a:r>
          </a:p>
        </p:txBody>
      </p:sp>
      <p:sp>
        <p:nvSpPr>
          <p:cNvPr id="3" name="Content Placeholder 2">
            <a:extLst>
              <a:ext uri="{FF2B5EF4-FFF2-40B4-BE49-F238E27FC236}">
                <a16:creationId xmlns:a16="http://schemas.microsoft.com/office/drawing/2014/main" id="{3E0E0214-BDC6-98BA-4985-08297EAD0817}"/>
              </a:ext>
            </a:extLst>
          </p:cNvPr>
          <p:cNvSpPr>
            <a:spLocks noGrp="1"/>
          </p:cNvSpPr>
          <p:nvPr>
            <p:ph idx="1"/>
          </p:nvPr>
        </p:nvSpPr>
        <p:spPr/>
        <p:txBody>
          <a:bodyPr vert="horz" lIns="91440" tIns="45720" rIns="91440" bIns="45720" rtlCol="0" anchor="t">
            <a:normAutofit lnSpcReduction="10000"/>
          </a:bodyPr>
          <a:lstStyle/>
          <a:p>
            <a:r>
              <a:rPr lang="en-US" b="0" dirty="0">
                <a:latin typeface="Source Sans Pro Semibold"/>
                <a:ea typeface="Source Sans Pro Semibold"/>
              </a:rPr>
              <a:t>Prior research confounds school bus availability and eligibility or does not take into account the school transportation resources available in the full choice set.</a:t>
            </a:r>
            <a:endParaRPr lang="en-US" b="0" dirty="0"/>
          </a:p>
          <a:p>
            <a:endParaRPr lang="en-US" b="0" dirty="0">
              <a:latin typeface="Source Sans Pro Semibold"/>
              <a:ea typeface="Source Sans Pro Semibold"/>
            </a:endParaRPr>
          </a:p>
          <a:p>
            <a:r>
              <a:rPr lang="en-US" b="0" dirty="0">
                <a:latin typeface="Source Sans Pro Semibold"/>
                <a:ea typeface="Source Sans Pro Semibold"/>
              </a:rPr>
              <a:t>In this study, we measure both availability of the school bus at a given school and eligibility, or a student’s </a:t>
            </a:r>
            <a:r>
              <a:rPr lang="en-US" b="0" u="sng" dirty="0">
                <a:latin typeface="Source Sans Pro Semibold"/>
                <a:ea typeface="Source Sans Pro Semibold"/>
              </a:rPr>
              <a:t>reasonable likelihood</a:t>
            </a:r>
            <a:r>
              <a:rPr lang="en-US" b="0" dirty="0">
                <a:latin typeface="Source Sans Pro Semibold"/>
                <a:ea typeface="Source Sans Pro Semibold"/>
              </a:rPr>
              <a:t> of being able to use the school bus that is available. We then ask:</a:t>
            </a:r>
          </a:p>
          <a:p>
            <a:pPr marL="0" indent="0" algn="ctr">
              <a:buNone/>
            </a:pPr>
            <a:endParaRPr lang="en-US" b="0" dirty="0"/>
          </a:p>
          <a:p>
            <a:pPr marL="0" indent="0" algn="ctr">
              <a:buNone/>
            </a:pPr>
            <a:r>
              <a:rPr lang="en-US" dirty="0">
                <a:latin typeface="Source Sans Pro Semibold"/>
                <a:ea typeface="Source Sans Pro Semibold"/>
              </a:rPr>
              <a:t>How is access to school-based transportation</a:t>
            </a:r>
          </a:p>
          <a:p>
            <a:pPr marL="0" indent="0" algn="ctr">
              <a:buNone/>
            </a:pPr>
            <a:r>
              <a:rPr lang="en-US" dirty="0">
                <a:latin typeface="Source Sans Pro Semibold"/>
                <a:ea typeface="Source Sans Pro Semibold"/>
              </a:rPr>
              <a:t>related to students’ school choices in Detroit?</a:t>
            </a:r>
            <a:endParaRPr lang="en-US" dirty="0"/>
          </a:p>
          <a:p>
            <a:endParaRPr lang="en-US" b="0" dirty="0"/>
          </a:p>
        </p:txBody>
      </p:sp>
    </p:spTree>
    <p:extLst>
      <p:ext uri="{BB962C8B-B14F-4D97-AF65-F5344CB8AC3E}">
        <p14:creationId xmlns:p14="http://schemas.microsoft.com/office/powerpoint/2010/main" val="3421928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79D2A-6518-6339-FDC4-AFA6794A79A8}"/>
              </a:ext>
            </a:extLst>
          </p:cNvPr>
          <p:cNvSpPr>
            <a:spLocks noGrp="1"/>
          </p:cNvSpPr>
          <p:nvPr>
            <p:ph type="title"/>
          </p:nvPr>
        </p:nvSpPr>
        <p:spPr/>
        <p:txBody>
          <a:bodyPr/>
          <a:lstStyle/>
          <a:p>
            <a:r>
              <a:rPr lang="en-US" dirty="0"/>
              <a:t>Study Context: Detroit</a:t>
            </a:r>
          </a:p>
        </p:txBody>
      </p:sp>
      <p:sp>
        <p:nvSpPr>
          <p:cNvPr id="3" name="Content Placeholder 2">
            <a:extLst>
              <a:ext uri="{FF2B5EF4-FFF2-40B4-BE49-F238E27FC236}">
                <a16:creationId xmlns:a16="http://schemas.microsoft.com/office/drawing/2014/main" id="{63ED732B-65B0-E6DA-54BD-6FECE583BA2D}"/>
              </a:ext>
            </a:extLst>
          </p:cNvPr>
          <p:cNvSpPr>
            <a:spLocks noGrp="1"/>
          </p:cNvSpPr>
          <p:nvPr>
            <p:ph idx="1"/>
          </p:nvPr>
        </p:nvSpPr>
        <p:spPr/>
        <p:txBody>
          <a:bodyPr vert="horz" lIns="91440" tIns="45720" rIns="91440" bIns="45720" rtlCol="0" anchor="t">
            <a:normAutofit fontScale="85000" lnSpcReduction="20000"/>
          </a:bodyPr>
          <a:lstStyle/>
          <a:p>
            <a:r>
              <a:rPr lang="en-US" b="0" dirty="0">
                <a:latin typeface="Source Sans Pro Semibold"/>
                <a:ea typeface="Source Sans Pro Semibold"/>
              </a:rPr>
              <a:t>Fragmented school choice landscape, with little transparency or regulation</a:t>
            </a:r>
          </a:p>
          <a:p>
            <a:endParaRPr lang="en-US" b="0" dirty="0">
              <a:latin typeface="Source Sans Pro Semibold"/>
              <a:ea typeface="Source Sans Pro Semibold"/>
            </a:endParaRPr>
          </a:p>
          <a:p>
            <a:r>
              <a:rPr lang="en-US" b="0" dirty="0">
                <a:latin typeface="Source Sans Pro Semibold"/>
                <a:ea typeface="Source Sans Pro Semibold"/>
              </a:rPr>
              <a:t>Detroit resident students can enroll in any DPSCD school, any charter school in the city or suburbs, and hundreds of suburban public schools through </a:t>
            </a:r>
            <a:r>
              <a:rPr lang="en-US" b="0" dirty="0" err="1">
                <a:latin typeface="Source Sans Pro Semibold"/>
                <a:ea typeface="Source Sans Pro Semibold"/>
              </a:rPr>
              <a:t>interdistrict</a:t>
            </a:r>
            <a:r>
              <a:rPr lang="en-US" b="0" dirty="0">
                <a:latin typeface="Source Sans Pro Semibold"/>
                <a:ea typeface="Source Sans Pro Semibold"/>
              </a:rPr>
              <a:t> choice</a:t>
            </a:r>
          </a:p>
          <a:p>
            <a:endParaRPr lang="en-US" b="0" dirty="0">
              <a:latin typeface="Source Sans Pro Semibold"/>
              <a:ea typeface="Source Sans Pro Semibold"/>
            </a:endParaRPr>
          </a:p>
          <a:p>
            <a:r>
              <a:rPr lang="en-US" b="0" dirty="0">
                <a:latin typeface="Source Sans Pro Semibold"/>
                <a:ea typeface="Source Sans Pro Semibold"/>
              </a:rPr>
              <a:t>Schools are not required to offer transportation to choice students</a:t>
            </a:r>
          </a:p>
          <a:p>
            <a:endParaRPr lang="en-US" b="0" dirty="0">
              <a:latin typeface="Source Sans Pro Semibold"/>
              <a:ea typeface="Source Sans Pro Semibold"/>
            </a:endParaRPr>
          </a:p>
          <a:p>
            <a:r>
              <a:rPr lang="en-US" b="0" dirty="0">
                <a:latin typeface="Source Sans Pro Semibold"/>
                <a:ea typeface="Source Sans Pro Semibold"/>
              </a:rPr>
              <a:t>DPSCD offers transportation only to students enrolled in their assigned school who live more than 0.75 miles away</a:t>
            </a:r>
            <a:endParaRPr lang="en-US" b="0" dirty="0"/>
          </a:p>
          <a:p>
            <a:endParaRPr lang="en-US" b="0" dirty="0">
              <a:latin typeface="Source Sans Pro Semibold"/>
              <a:ea typeface="Source Sans Pro Semibold"/>
            </a:endParaRPr>
          </a:p>
          <a:p>
            <a:r>
              <a:rPr lang="en-US" b="0" dirty="0">
                <a:latin typeface="Source Sans Pro Semibold"/>
                <a:ea typeface="Source Sans Pro Semibold"/>
              </a:rPr>
              <a:t>50% of the schools Detroit students attend offer no transportation</a:t>
            </a:r>
          </a:p>
        </p:txBody>
      </p:sp>
    </p:spTree>
    <p:extLst>
      <p:ext uri="{BB962C8B-B14F-4D97-AF65-F5344CB8AC3E}">
        <p14:creationId xmlns:p14="http://schemas.microsoft.com/office/powerpoint/2010/main" val="3922185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1B025-A14F-1020-2AD1-79E9DCAF7478}"/>
              </a:ext>
            </a:extLst>
          </p:cNvPr>
          <p:cNvSpPr>
            <a:spLocks noGrp="1"/>
          </p:cNvSpPr>
          <p:nvPr>
            <p:ph type="title"/>
          </p:nvPr>
        </p:nvSpPr>
        <p:spPr/>
        <p:txBody>
          <a:bodyPr/>
          <a:lstStyle/>
          <a:p>
            <a:r>
              <a:rPr lang="en-US" dirty="0"/>
              <a:t>Data</a:t>
            </a:r>
          </a:p>
        </p:txBody>
      </p:sp>
      <p:sp>
        <p:nvSpPr>
          <p:cNvPr id="3" name="Content Placeholder 2">
            <a:extLst>
              <a:ext uri="{FF2B5EF4-FFF2-40B4-BE49-F238E27FC236}">
                <a16:creationId xmlns:a16="http://schemas.microsoft.com/office/drawing/2014/main" id="{25B60E00-5DB4-7FBC-A593-0E549FBB322E}"/>
              </a:ext>
            </a:extLst>
          </p:cNvPr>
          <p:cNvSpPr>
            <a:spLocks noGrp="1"/>
          </p:cNvSpPr>
          <p:nvPr>
            <p:ph idx="1"/>
          </p:nvPr>
        </p:nvSpPr>
        <p:spPr>
          <a:xfrm>
            <a:off x="838200" y="1825624"/>
            <a:ext cx="10515600" cy="4866723"/>
          </a:xfrm>
        </p:spPr>
        <p:txBody>
          <a:bodyPr vert="horz" lIns="91440" tIns="45720" rIns="91440" bIns="45720" rtlCol="0" anchor="t">
            <a:normAutofit fontScale="77500" lnSpcReduction="20000"/>
          </a:bodyPr>
          <a:lstStyle/>
          <a:p>
            <a:r>
              <a:rPr lang="en-US" b="0" dirty="0">
                <a:latin typeface="Source Sans Pro Semibold"/>
                <a:ea typeface="Source Sans Pro Semibold"/>
              </a:rPr>
              <a:t>We use student-level administrative records from Michigan’s Center for Educational Performance and Information which include demographics, school enrolled, and census block of student’s home for all students who live in Detroit and attend any public school in Michigan</a:t>
            </a:r>
          </a:p>
          <a:p>
            <a:endParaRPr lang="en-US" b="0" dirty="0">
              <a:latin typeface="Source Sans Pro Semibold"/>
              <a:ea typeface="Source Sans Pro Semibold"/>
            </a:endParaRPr>
          </a:p>
          <a:p>
            <a:r>
              <a:rPr lang="en-US" b="0" dirty="0">
                <a:latin typeface="Source Sans Pro Semibold"/>
                <a:ea typeface="Source Sans Pro Semibold"/>
              </a:rPr>
              <a:t>We conducted an audit of school transportation policies, calling each school enrolled by any Detroit student in 2021-22 to confirm the transportation offered and any rules for accessing it, including the bus stop locations</a:t>
            </a:r>
          </a:p>
          <a:p>
            <a:endParaRPr lang="en-US" b="0" dirty="0">
              <a:latin typeface="Source Sans Pro Semibold"/>
              <a:ea typeface="Source Sans Pro Semibold"/>
            </a:endParaRPr>
          </a:p>
          <a:p>
            <a:r>
              <a:rPr lang="en-US" b="0" dirty="0">
                <a:latin typeface="Source Sans Pro Semibold"/>
                <a:ea typeface="Source Sans Pro Semibold"/>
              </a:rPr>
              <a:t>We geo-coded the bus stop locations to determine each student’s distance from each school’s bus stops</a:t>
            </a:r>
          </a:p>
          <a:p>
            <a:endParaRPr lang="en-US" b="0" dirty="0">
              <a:latin typeface="Source Sans Pro Semibold"/>
              <a:ea typeface="Source Sans Pro Semibold"/>
            </a:endParaRPr>
          </a:p>
          <a:p>
            <a:r>
              <a:rPr lang="en-US" b="0" dirty="0">
                <a:latin typeface="Source Sans Pro Semibold"/>
                <a:ea typeface="Source Sans Pro Semibold"/>
              </a:rPr>
              <a:t>We also interviewed families in Detroit about how and why they chose the schools they did. We coded excerpts in which families mentioned school transportation as being relevant to their choices, and we present findings from that analysis to supplement the quantitative analysis. </a:t>
            </a:r>
          </a:p>
        </p:txBody>
      </p:sp>
    </p:spTree>
    <p:extLst>
      <p:ext uri="{BB962C8B-B14F-4D97-AF65-F5344CB8AC3E}">
        <p14:creationId xmlns:p14="http://schemas.microsoft.com/office/powerpoint/2010/main" val="3656915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405DE-EB09-3982-0C79-2EA4931736D9}"/>
              </a:ext>
            </a:extLst>
          </p:cNvPr>
          <p:cNvSpPr>
            <a:spLocks noGrp="1"/>
          </p:cNvSpPr>
          <p:nvPr>
            <p:ph type="title"/>
          </p:nvPr>
        </p:nvSpPr>
        <p:spPr/>
        <p:txBody>
          <a:bodyPr>
            <a:normAutofit fontScale="90000"/>
          </a:bodyPr>
          <a:lstStyle/>
          <a:p>
            <a:r>
              <a:rPr lang="en-US" dirty="0"/>
              <a:t>Transit Offered at Schools Enrolled by Detroit Students</a:t>
            </a:r>
          </a:p>
        </p:txBody>
      </p:sp>
      <p:sp>
        <p:nvSpPr>
          <p:cNvPr id="3" name="Rectangle 2">
            <a:extLst>
              <a:ext uri="{FF2B5EF4-FFF2-40B4-BE49-F238E27FC236}">
                <a16:creationId xmlns:a16="http://schemas.microsoft.com/office/drawing/2014/main" id="{DEFA70E9-7922-7F87-E480-3DE21E3DE0F2}"/>
              </a:ext>
            </a:extLst>
          </p:cNvPr>
          <p:cNvSpPr/>
          <p:nvPr/>
        </p:nvSpPr>
        <p:spPr>
          <a:xfrm>
            <a:off x="2279374" y="3273287"/>
            <a:ext cx="1470991" cy="169745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4">
            <a:extLst>
              <a:ext uri="{FF2B5EF4-FFF2-40B4-BE49-F238E27FC236}">
                <a16:creationId xmlns:a16="http://schemas.microsoft.com/office/drawing/2014/main" id="{A45BEEA0-44C3-4CB4-079D-7AD48CC6767C}"/>
              </a:ext>
            </a:extLst>
          </p:cNvPr>
          <p:cNvGraphicFramePr>
            <a:graphicFrameLocks noGrp="1"/>
          </p:cNvGraphicFramePr>
          <p:nvPr>
            <p:ph idx="1"/>
            <p:extLst>
              <p:ext uri="{D42A27DB-BD31-4B8C-83A1-F6EECF244321}">
                <p14:modId xmlns:p14="http://schemas.microsoft.com/office/powerpoint/2010/main" val="1721482970"/>
              </p:ext>
            </p:extLst>
          </p:nvPr>
        </p:nvGraphicFramePr>
        <p:xfrm>
          <a:off x="609514" y="2454241"/>
          <a:ext cx="11038202" cy="2516505"/>
        </p:xfrm>
        <a:graphic>
          <a:graphicData uri="http://schemas.openxmlformats.org/drawingml/2006/table">
            <a:tbl>
              <a:tblPr bandRow="1">
                <a:tableStyleId>{5C22544A-7EE6-4342-B048-85BDC9FD1C3A}</a:tableStyleId>
              </a:tblPr>
              <a:tblGrid>
                <a:gridCol w="1576886">
                  <a:extLst>
                    <a:ext uri="{9D8B030D-6E8A-4147-A177-3AD203B41FA5}">
                      <a16:colId xmlns:a16="http://schemas.microsoft.com/office/drawing/2014/main" val="2329232760"/>
                    </a:ext>
                  </a:extLst>
                </a:gridCol>
                <a:gridCol w="1576886">
                  <a:extLst>
                    <a:ext uri="{9D8B030D-6E8A-4147-A177-3AD203B41FA5}">
                      <a16:colId xmlns:a16="http://schemas.microsoft.com/office/drawing/2014/main" val="1505078074"/>
                    </a:ext>
                  </a:extLst>
                </a:gridCol>
                <a:gridCol w="1576886">
                  <a:extLst>
                    <a:ext uri="{9D8B030D-6E8A-4147-A177-3AD203B41FA5}">
                      <a16:colId xmlns:a16="http://schemas.microsoft.com/office/drawing/2014/main" val="3075699767"/>
                    </a:ext>
                  </a:extLst>
                </a:gridCol>
                <a:gridCol w="1576886">
                  <a:extLst>
                    <a:ext uri="{9D8B030D-6E8A-4147-A177-3AD203B41FA5}">
                      <a16:colId xmlns:a16="http://schemas.microsoft.com/office/drawing/2014/main" val="492747676"/>
                    </a:ext>
                  </a:extLst>
                </a:gridCol>
                <a:gridCol w="1576886">
                  <a:extLst>
                    <a:ext uri="{9D8B030D-6E8A-4147-A177-3AD203B41FA5}">
                      <a16:colId xmlns:a16="http://schemas.microsoft.com/office/drawing/2014/main" val="1489848606"/>
                    </a:ext>
                  </a:extLst>
                </a:gridCol>
                <a:gridCol w="1576886">
                  <a:extLst>
                    <a:ext uri="{9D8B030D-6E8A-4147-A177-3AD203B41FA5}">
                      <a16:colId xmlns:a16="http://schemas.microsoft.com/office/drawing/2014/main" val="2922480016"/>
                    </a:ext>
                  </a:extLst>
                </a:gridCol>
                <a:gridCol w="1576886">
                  <a:extLst>
                    <a:ext uri="{9D8B030D-6E8A-4147-A177-3AD203B41FA5}">
                      <a16:colId xmlns:a16="http://schemas.microsoft.com/office/drawing/2014/main" val="477170309"/>
                    </a:ext>
                  </a:extLst>
                </a:gridCol>
              </a:tblGrid>
              <a:tr h="596635">
                <a:tc>
                  <a:txBody>
                    <a:bodyPr/>
                    <a:lstStyle/>
                    <a:p>
                      <a:pPr algn="l" fontAlgn="b">
                        <a:lnSpc>
                          <a:spcPct val="150000"/>
                        </a:lnSpc>
                      </a:pPr>
                      <a:r>
                        <a:rPr lang="en-US" sz="1800" b="1" u="none" strike="noStrike" dirty="0">
                          <a:effectLst/>
                        </a:rPr>
                        <a:t> </a:t>
                      </a:r>
                      <a:endParaRPr lang="en-US" sz="1800" b="1" i="0" u="none" strike="noStrike" dirty="0">
                        <a:solidFill>
                          <a:srgbClr val="000000"/>
                        </a:solidFill>
                        <a:effectLst/>
                        <a:latin typeface="Calibri" panose="020F0502020204030204" pitchFamily="34" charset="0"/>
                      </a:endParaRPr>
                    </a:p>
                  </a:txBody>
                  <a:tcPr marL="9525" marR="9525" marT="9525" marB="0" anchor="b">
                    <a:lnT w="12700">
                      <a:solidFill>
                        <a:schemeClr val="tx1"/>
                      </a:solidFill>
                    </a:lnT>
                    <a:lnB w="12700">
                      <a:solidFill>
                        <a:schemeClr val="tx1"/>
                      </a:solidFill>
                    </a:lnB>
                    <a:noFill/>
                  </a:tcPr>
                </a:tc>
                <a:tc>
                  <a:txBody>
                    <a:bodyPr/>
                    <a:lstStyle/>
                    <a:p>
                      <a:pPr algn="ctr" fontAlgn="ctr">
                        <a:lnSpc>
                          <a:spcPct val="150000"/>
                        </a:lnSpc>
                      </a:pPr>
                      <a:r>
                        <a:rPr lang="en-US" sz="1800" b="1" u="none" strike="noStrike" dirty="0">
                          <a:effectLst/>
                        </a:rPr>
                        <a:t>All</a:t>
                      </a:r>
                      <a:endParaRPr lang="en-US" sz="1800" b="1" i="0" u="none" strike="noStrike" dirty="0">
                        <a:solidFill>
                          <a:srgbClr val="000000"/>
                        </a:solidFill>
                        <a:effectLst/>
                        <a:latin typeface="Calibri" panose="020F0502020204030204" pitchFamily="34" charset="0"/>
                      </a:endParaRPr>
                    </a:p>
                  </a:txBody>
                  <a:tcPr marL="9525" marR="9525" marT="9525" marB="0" anchor="ctr">
                    <a:lnR w="12700">
                      <a:solidFill>
                        <a:schemeClr val="tx1"/>
                      </a:solidFill>
                    </a:lnR>
                    <a:lnT w="12700">
                      <a:solidFill>
                        <a:schemeClr val="tx1"/>
                      </a:solidFill>
                    </a:lnT>
                    <a:lnB w="12700">
                      <a:solidFill>
                        <a:schemeClr val="tx1"/>
                      </a:solidFill>
                    </a:lnB>
                    <a:noFill/>
                  </a:tcPr>
                </a:tc>
                <a:tc>
                  <a:txBody>
                    <a:bodyPr/>
                    <a:lstStyle/>
                    <a:p>
                      <a:pPr algn="ctr" fontAlgn="ctr">
                        <a:lnSpc>
                          <a:spcPct val="150000"/>
                        </a:lnSpc>
                      </a:pPr>
                      <a:r>
                        <a:rPr lang="en-US" sz="1800" b="1" u="none" strike="noStrike" dirty="0">
                          <a:effectLst/>
                        </a:rPr>
                        <a:t>DPSCD Neighborhood</a:t>
                      </a:r>
                      <a:endParaRPr lang="en-US" sz="1800" b="1" i="0" u="none" strike="noStrike" dirty="0">
                        <a:solidFill>
                          <a:srgbClr val="000000"/>
                        </a:solidFill>
                        <a:effectLst/>
                        <a:latin typeface="Calibri" panose="020F0502020204030204" pitchFamily="34" charset="0"/>
                      </a:endParaRPr>
                    </a:p>
                  </a:txBody>
                  <a:tcPr marL="9525" marR="9525" marT="9525" marB="0" anchor="ctr">
                    <a:lnL w="12700">
                      <a:solidFill>
                        <a:schemeClr val="tx1"/>
                      </a:solidFill>
                    </a:lnL>
                    <a:lnT w="12700">
                      <a:solidFill>
                        <a:schemeClr val="tx1"/>
                      </a:solidFill>
                    </a:lnT>
                    <a:lnB w="12700">
                      <a:solidFill>
                        <a:schemeClr val="tx1"/>
                      </a:solidFill>
                    </a:lnB>
                    <a:noFill/>
                  </a:tcPr>
                </a:tc>
                <a:tc>
                  <a:txBody>
                    <a:bodyPr/>
                    <a:lstStyle/>
                    <a:p>
                      <a:pPr algn="ctr" fontAlgn="ctr">
                        <a:lnSpc>
                          <a:spcPct val="150000"/>
                        </a:lnSpc>
                      </a:pPr>
                      <a:r>
                        <a:rPr lang="en-US" sz="1800" b="1" u="none" strike="noStrike" dirty="0">
                          <a:effectLst/>
                        </a:rPr>
                        <a:t>DPSCD App/Exam</a:t>
                      </a:r>
                      <a:endParaRPr lang="en-US" sz="1800" b="1" i="0" u="none" strike="noStrike" dirty="0">
                        <a:solidFill>
                          <a:srgbClr val="000000"/>
                        </a:solidFill>
                        <a:effectLst/>
                        <a:latin typeface="Calibri" panose="020F0502020204030204" pitchFamily="34" charset="0"/>
                      </a:endParaRPr>
                    </a:p>
                  </a:txBody>
                  <a:tcPr marL="9525" marR="9525" marT="9525" marB="0" anchor="ctr">
                    <a:lnT w="12700">
                      <a:solidFill>
                        <a:schemeClr val="tx1"/>
                      </a:solidFill>
                    </a:lnT>
                    <a:lnB w="12700">
                      <a:solidFill>
                        <a:schemeClr val="tx1"/>
                      </a:solidFill>
                    </a:lnB>
                    <a:noFill/>
                  </a:tcPr>
                </a:tc>
                <a:tc>
                  <a:txBody>
                    <a:bodyPr/>
                    <a:lstStyle/>
                    <a:p>
                      <a:pPr algn="ctr" fontAlgn="ctr">
                        <a:lnSpc>
                          <a:spcPct val="150000"/>
                        </a:lnSpc>
                      </a:pPr>
                      <a:r>
                        <a:rPr lang="en-US" sz="1800" b="1" u="none" strike="noStrike" dirty="0">
                          <a:effectLst/>
                        </a:rPr>
                        <a:t>Detroit</a:t>
                      </a:r>
                      <a:endParaRPr lang="en-US" sz="1800" b="1" i="0" u="none" strike="noStrike" dirty="0">
                        <a:solidFill>
                          <a:srgbClr val="000000"/>
                        </a:solidFill>
                        <a:effectLst/>
                        <a:latin typeface="Calibri" panose="020F0502020204030204" pitchFamily="34" charset="0"/>
                      </a:endParaRPr>
                    </a:p>
                    <a:p>
                      <a:pPr lvl="0" algn="ctr">
                        <a:lnSpc>
                          <a:spcPct val="150000"/>
                        </a:lnSpc>
                        <a:buNone/>
                      </a:pPr>
                      <a:r>
                        <a:rPr lang="en-US" sz="1800" b="1" u="none" strike="noStrike" dirty="0">
                          <a:effectLst/>
                        </a:rPr>
                        <a:t>Charter</a:t>
                      </a:r>
                      <a:endParaRPr lang="en-US" sz="1800" b="1" i="0" u="none" strike="noStrike" dirty="0">
                        <a:solidFill>
                          <a:srgbClr val="000000"/>
                        </a:solidFill>
                        <a:effectLst/>
                        <a:latin typeface="Calibri"/>
                      </a:endParaRPr>
                    </a:p>
                  </a:txBody>
                  <a:tcPr marL="9525" marR="9525" marT="9525" marB="0" anchor="ctr">
                    <a:lnT w="12700">
                      <a:solidFill>
                        <a:schemeClr val="tx1"/>
                      </a:solidFill>
                    </a:lnT>
                    <a:lnB w="12700">
                      <a:solidFill>
                        <a:schemeClr val="tx1"/>
                      </a:solidFill>
                    </a:lnB>
                    <a:noFill/>
                  </a:tcPr>
                </a:tc>
                <a:tc>
                  <a:txBody>
                    <a:bodyPr/>
                    <a:lstStyle/>
                    <a:p>
                      <a:pPr algn="ctr" fontAlgn="ctr">
                        <a:lnSpc>
                          <a:spcPct val="150000"/>
                        </a:lnSpc>
                      </a:pPr>
                      <a:r>
                        <a:rPr lang="en-US" sz="1800" b="1" u="none" strike="noStrike" dirty="0">
                          <a:effectLst/>
                        </a:rPr>
                        <a:t>Suburban</a:t>
                      </a:r>
                      <a:endParaRPr lang="en-US" sz="1800" b="1" i="0" u="none" strike="noStrike" dirty="0">
                        <a:solidFill>
                          <a:srgbClr val="000000"/>
                        </a:solidFill>
                        <a:effectLst/>
                        <a:latin typeface="Calibri" panose="020F0502020204030204" pitchFamily="34" charset="0"/>
                      </a:endParaRPr>
                    </a:p>
                    <a:p>
                      <a:pPr lvl="0" algn="ctr">
                        <a:lnSpc>
                          <a:spcPct val="150000"/>
                        </a:lnSpc>
                        <a:buNone/>
                      </a:pPr>
                      <a:r>
                        <a:rPr lang="en-US" sz="1800" b="1" u="none" strike="noStrike" dirty="0">
                          <a:effectLst/>
                        </a:rPr>
                        <a:t>TPS</a:t>
                      </a:r>
                      <a:endParaRPr lang="en-US" sz="1800" b="1" i="0" u="none" strike="noStrike" dirty="0">
                        <a:solidFill>
                          <a:srgbClr val="000000"/>
                        </a:solidFill>
                        <a:effectLst/>
                        <a:latin typeface="Calibri"/>
                      </a:endParaRPr>
                    </a:p>
                  </a:txBody>
                  <a:tcPr marL="9525" marR="9525" marT="9525" marB="0" anchor="ctr">
                    <a:lnT w="12700">
                      <a:solidFill>
                        <a:schemeClr val="tx1"/>
                      </a:solidFill>
                    </a:lnT>
                    <a:lnB w="12700">
                      <a:solidFill>
                        <a:schemeClr val="tx1"/>
                      </a:solidFill>
                    </a:lnB>
                    <a:noFill/>
                  </a:tcPr>
                </a:tc>
                <a:tc>
                  <a:txBody>
                    <a:bodyPr/>
                    <a:lstStyle/>
                    <a:p>
                      <a:pPr algn="ctr" fontAlgn="ctr">
                        <a:lnSpc>
                          <a:spcPct val="150000"/>
                        </a:lnSpc>
                      </a:pPr>
                      <a:r>
                        <a:rPr lang="en-US" sz="1800" b="1" u="none" strike="noStrike" dirty="0">
                          <a:effectLst/>
                        </a:rPr>
                        <a:t>Suburban Charter</a:t>
                      </a:r>
                      <a:endParaRPr lang="en-US" sz="1800" b="1" i="0" u="none" strike="noStrike" dirty="0">
                        <a:solidFill>
                          <a:srgbClr val="000000"/>
                        </a:solidFill>
                        <a:effectLst/>
                        <a:latin typeface="Calibri" panose="020F0502020204030204" pitchFamily="34" charset="0"/>
                      </a:endParaRPr>
                    </a:p>
                  </a:txBody>
                  <a:tcPr marL="9525" marR="9525" marT="9525" marB="0" anchor="ctr">
                    <a:lnT w="12700">
                      <a:solidFill>
                        <a:schemeClr val="tx1"/>
                      </a:solidFill>
                    </a:lnT>
                    <a:lnB w="12700">
                      <a:solidFill>
                        <a:schemeClr val="tx1"/>
                      </a:solidFill>
                    </a:lnB>
                    <a:noFill/>
                  </a:tcPr>
                </a:tc>
                <a:extLst>
                  <a:ext uri="{0D108BD9-81ED-4DB2-BD59-A6C34878D82A}">
                    <a16:rowId xmlns:a16="http://schemas.microsoft.com/office/drawing/2014/main" val="1159959598"/>
                  </a:ext>
                </a:extLst>
              </a:tr>
              <a:tr h="298318">
                <a:tc>
                  <a:txBody>
                    <a:bodyPr/>
                    <a:lstStyle/>
                    <a:p>
                      <a:pPr algn="l" fontAlgn="b">
                        <a:lnSpc>
                          <a:spcPct val="150000"/>
                        </a:lnSpc>
                      </a:pPr>
                      <a:r>
                        <a:rPr lang="en-US" sz="1800" b="0" u="none" strike="noStrike" dirty="0">
                          <a:effectLst/>
                        </a:rPr>
                        <a:t>Traditional</a:t>
                      </a:r>
                      <a:endParaRPr lang="en-US" sz="1800" b="0" i="0" u="none" strike="noStrike" dirty="0">
                        <a:solidFill>
                          <a:srgbClr val="000000"/>
                        </a:solidFill>
                        <a:effectLst/>
                        <a:latin typeface="Calibri"/>
                      </a:endParaRPr>
                    </a:p>
                  </a:txBody>
                  <a:tcPr marL="9525" marR="9525" marT="9525" marB="0" anchor="b">
                    <a:lnT w="12700">
                      <a:solidFill>
                        <a:schemeClr val="tx1"/>
                      </a:solidFill>
                    </a:lnT>
                    <a:noFill/>
                  </a:tcPr>
                </a:tc>
                <a:tc>
                  <a:txBody>
                    <a:bodyPr/>
                    <a:lstStyle/>
                    <a:p>
                      <a:pPr algn="ctr" fontAlgn="ctr">
                        <a:lnSpc>
                          <a:spcPct val="150000"/>
                        </a:lnSpc>
                      </a:pPr>
                      <a:r>
                        <a:rPr lang="en-US" sz="1800" u="none" strike="noStrike" dirty="0">
                          <a:effectLst/>
                        </a:rPr>
                        <a:t>75 (22%)</a:t>
                      </a:r>
                      <a:endParaRPr lang="en-US" sz="1800" b="0" i="0" u="none" strike="noStrike" dirty="0">
                        <a:solidFill>
                          <a:srgbClr val="000000"/>
                        </a:solidFill>
                        <a:effectLst/>
                        <a:latin typeface="Calibri" panose="020F0502020204030204" pitchFamily="34" charset="0"/>
                      </a:endParaRPr>
                    </a:p>
                  </a:txBody>
                  <a:tcPr marL="9525" marR="9525" marT="9525" marB="0" anchor="ctr">
                    <a:lnR w="12700">
                      <a:solidFill>
                        <a:schemeClr val="tx1"/>
                      </a:solidFill>
                    </a:lnR>
                    <a:lnT w="12700">
                      <a:solidFill>
                        <a:schemeClr val="tx1"/>
                      </a:solidFill>
                    </a:lnT>
                    <a:noFill/>
                  </a:tcPr>
                </a:tc>
                <a:tc>
                  <a:txBody>
                    <a:bodyPr/>
                    <a:lstStyle/>
                    <a:p>
                      <a:pPr algn="ctr" fontAlgn="ctr">
                        <a:lnSpc>
                          <a:spcPct val="150000"/>
                        </a:lnSpc>
                      </a:pPr>
                      <a:r>
                        <a:rPr lang="en-US" sz="1800" u="none" strike="noStrike" dirty="0">
                          <a:effectLst/>
                        </a:rPr>
                        <a:t>59 (100%)</a:t>
                      </a:r>
                      <a:endParaRPr lang="en-US" sz="1800" b="0" i="0" u="none" strike="noStrike" dirty="0">
                        <a:solidFill>
                          <a:srgbClr val="000000"/>
                        </a:solidFill>
                        <a:effectLst/>
                        <a:latin typeface="Calibri" panose="020F0502020204030204" pitchFamily="34" charset="0"/>
                      </a:endParaRPr>
                    </a:p>
                  </a:txBody>
                  <a:tcPr marL="9525" marR="9525" marT="9525" marB="0" anchor="ctr">
                    <a:lnL w="12700">
                      <a:solidFill>
                        <a:schemeClr val="tx1"/>
                      </a:solidFill>
                    </a:lnL>
                    <a:lnT w="12700">
                      <a:solidFill>
                        <a:schemeClr val="tx1"/>
                      </a:solidFill>
                    </a:lnT>
                    <a:noFill/>
                  </a:tcPr>
                </a:tc>
                <a:tc>
                  <a:txBody>
                    <a:bodyPr/>
                    <a:lstStyle/>
                    <a:p>
                      <a:pPr algn="ctr" fontAlgn="ctr">
                        <a:lnSpc>
                          <a:spcPct val="150000"/>
                        </a:lnSpc>
                      </a:pPr>
                      <a:r>
                        <a:rPr lang="en-US" sz="1800" u="none" strike="noStrike" dirty="0">
                          <a:effectLst/>
                        </a:rPr>
                        <a:t>3 (21%)</a:t>
                      </a:r>
                      <a:endParaRPr lang="en-US" sz="1800" b="0" i="0" u="none" strike="noStrike" dirty="0">
                        <a:solidFill>
                          <a:srgbClr val="000000"/>
                        </a:solidFill>
                        <a:effectLst/>
                        <a:latin typeface="Calibri" panose="020F0502020204030204" pitchFamily="34" charset="0"/>
                      </a:endParaRPr>
                    </a:p>
                  </a:txBody>
                  <a:tcPr marL="9525" marR="9525" marT="9525" marB="0" anchor="ctr">
                    <a:lnT w="12700">
                      <a:solidFill>
                        <a:schemeClr val="tx1"/>
                      </a:solidFill>
                    </a:lnT>
                    <a:noFill/>
                  </a:tcPr>
                </a:tc>
                <a:tc>
                  <a:txBody>
                    <a:bodyPr/>
                    <a:lstStyle/>
                    <a:p>
                      <a:pPr algn="ctr" fontAlgn="ctr">
                        <a:lnSpc>
                          <a:spcPct val="150000"/>
                        </a:lnSpc>
                      </a:pPr>
                      <a:r>
                        <a:rPr lang="en-US" sz="1800" u="none" strike="noStrike" dirty="0">
                          <a:effectLst/>
                        </a:rPr>
                        <a:t>8 (16%)</a:t>
                      </a:r>
                      <a:endParaRPr lang="en-US" sz="1800" b="0" i="0" u="none" strike="noStrike" dirty="0">
                        <a:solidFill>
                          <a:srgbClr val="000000"/>
                        </a:solidFill>
                        <a:effectLst/>
                        <a:latin typeface="Calibri" panose="020F0502020204030204" pitchFamily="34" charset="0"/>
                      </a:endParaRPr>
                    </a:p>
                  </a:txBody>
                  <a:tcPr marL="9525" marR="9525" marT="9525" marB="0" anchor="ctr">
                    <a:lnT w="12700">
                      <a:solidFill>
                        <a:schemeClr val="tx1"/>
                      </a:solidFill>
                    </a:lnT>
                    <a:noFill/>
                  </a:tcPr>
                </a:tc>
                <a:tc>
                  <a:txBody>
                    <a:bodyPr/>
                    <a:lstStyle/>
                    <a:p>
                      <a:pPr algn="ctr" fontAlgn="ctr">
                        <a:lnSpc>
                          <a:spcPct val="150000"/>
                        </a:lnSpc>
                      </a:pPr>
                      <a:r>
                        <a:rPr lang="en-US" sz="1800" u="none" strike="noStrike" dirty="0">
                          <a:effectLst/>
                        </a:rPr>
                        <a:t>3 (2%)</a:t>
                      </a:r>
                      <a:endParaRPr lang="en-US" sz="1800" b="0" i="0" u="none" strike="noStrike" dirty="0">
                        <a:solidFill>
                          <a:srgbClr val="000000"/>
                        </a:solidFill>
                        <a:effectLst/>
                        <a:latin typeface="Calibri" panose="020F0502020204030204" pitchFamily="34" charset="0"/>
                      </a:endParaRPr>
                    </a:p>
                  </a:txBody>
                  <a:tcPr marL="9525" marR="9525" marT="9525" marB="0" anchor="ctr">
                    <a:lnT w="12700">
                      <a:solidFill>
                        <a:schemeClr val="tx1"/>
                      </a:solidFill>
                    </a:lnT>
                    <a:noFill/>
                  </a:tcPr>
                </a:tc>
                <a:tc>
                  <a:txBody>
                    <a:bodyPr/>
                    <a:lstStyle/>
                    <a:p>
                      <a:pPr algn="ctr" fontAlgn="ctr">
                        <a:lnSpc>
                          <a:spcPct val="150000"/>
                        </a:lnSpc>
                      </a:pPr>
                      <a:r>
                        <a:rPr lang="en-US" sz="1800" u="none" strike="noStrike" dirty="0">
                          <a:effectLst/>
                        </a:rPr>
                        <a:t>2 (3%)</a:t>
                      </a:r>
                      <a:endParaRPr lang="en-US" sz="1800" b="0" i="0" u="none" strike="noStrike" dirty="0">
                        <a:solidFill>
                          <a:srgbClr val="000000"/>
                        </a:solidFill>
                        <a:effectLst/>
                        <a:latin typeface="Calibri" panose="020F0502020204030204" pitchFamily="34" charset="0"/>
                      </a:endParaRPr>
                    </a:p>
                  </a:txBody>
                  <a:tcPr marL="9525" marR="9525" marT="9525" marB="0" anchor="ctr">
                    <a:lnT w="12700">
                      <a:solidFill>
                        <a:schemeClr val="tx1"/>
                      </a:solidFill>
                    </a:lnT>
                    <a:noFill/>
                  </a:tcPr>
                </a:tc>
                <a:extLst>
                  <a:ext uri="{0D108BD9-81ED-4DB2-BD59-A6C34878D82A}">
                    <a16:rowId xmlns:a16="http://schemas.microsoft.com/office/drawing/2014/main" val="1754277101"/>
                  </a:ext>
                </a:extLst>
              </a:tr>
              <a:tr h="298318">
                <a:tc>
                  <a:txBody>
                    <a:bodyPr/>
                    <a:lstStyle/>
                    <a:p>
                      <a:pPr algn="l" fontAlgn="b">
                        <a:lnSpc>
                          <a:spcPct val="150000"/>
                        </a:lnSpc>
                      </a:pPr>
                      <a:r>
                        <a:rPr lang="en-US" sz="1800" b="0" u="none" strike="noStrike" dirty="0">
                          <a:effectLst/>
                        </a:rPr>
                        <a:t>Shuttle-Style</a:t>
                      </a:r>
                      <a:endParaRPr lang="en-US" sz="1800" b="0" i="0" u="none" strike="noStrike" dirty="0">
                        <a:solidFill>
                          <a:srgbClr val="000000"/>
                        </a:solidFill>
                        <a:effectLst/>
                        <a:latin typeface="Calibri"/>
                      </a:endParaRPr>
                    </a:p>
                  </a:txBody>
                  <a:tcPr marL="9525" marR="9525" marT="9525" marB="0" anchor="b">
                    <a:noFill/>
                  </a:tcPr>
                </a:tc>
                <a:tc>
                  <a:txBody>
                    <a:bodyPr/>
                    <a:lstStyle/>
                    <a:p>
                      <a:pPr algn="ctr" fontAlgn="ctr">
                        <a:lnSpc>
                          <a:spcPct val="150000"/>
                        </a:lnSpc>
                      </a:pPr>
                      <a:r>
                        <a:rPr lang="en-US" sz="1800" u="none" strike="noStrike" dirty="0">
                          <a:effectLst/>
                        </a:rPr>
                        <a:t>27 (8%)</a:t>
                      </a:r>
                      <a:endParaRPr lang="en-US" sz="1800" b="0" i="0" u="none" strike="noStrike" dirty="0">
                        <a:solidFill>
                          <a:srgbClr val="000000"/>
                        </a:solidFill>
                        <a:effectLst/>
                        <a:latin typeface="Calibri" panose="020F0502020204030204" pitchFamily="34" charset="0"/>
                      </a:endParaRPr>
                    </a:p>
                  </a:txBody>
                  <a:tcPr marL="9525" marR="9525" marT="9525" marB="0" anchor="ctr">
                    <a:lnR w="12700">
                      <a:solidFill>
                        <a:schemeClr val="tx1"/>
                      </a:solidFill>
                    </a:lnR>
                    <a:noFill/>
                  </a:tcPr>
                </a:tc>
                <a:tc>
                  <a:txBody>
                    <a:bodyPr/>
                    <a:lstStyle/>
                    <a:p>
                      <a:pPr algn="ctr" fontAlgn="ctr">
                        <a:lnSpc>
                          <a:spcPct val="150000"/>
                        </a:lnSpc>
                      </a:pPr>
                      <a:r>
                        <a:rPr lang="en-US" sz="1800" u="none" strike="noStrike" dirty="0">
                          <a:effectLst/>
                        </a:rPr>
                        <a:t>-</a:t>
                      </a:r>
                      <a:endParaRPr lang="en-US" sz="1800" b="0" i="0" u="none" strike="noStrike" dirty="0">
                        <a:solidFill>
                          <a:srgbClr val="000000"/>
                        </a:solidFill>
                        <a:effectLst/>
                        <a:latin typeface="Calibri" panose="020F0502020204030204" pitchFamily="34" charset="0"/>
                      </a:endParaRPr>
                    </a:p>
                  </a:txBody>
                  <a:tcPr marL="9525" marR="9525" marT="9525" marB="0" anchor="ctr">
                    <a:lnL w="12700">
                      <a:solidFill>
                        <a:schemeClr val="tx1"/>
                      </a:solidFill>
                    </a:lnL>
                    <a:noFill/>
                  </a:tcPr>
                </a:tc>
                <a:tc>
                  <a:txBody>
                    <a:bodyPr/>
                    <a:lstStyle/>
                    <a:p>
                      <a:pPr algn="ctr" fontAlgn="ctr">
                        <a:lnSpc>
                          <a:spcPct val="150000"/>
                        </a:lnSpc>
                      </a:pPr>
                      <a:r>
                        <a:rPr lang="en-US" sz="1800" u="none" strike="noStrike" dirty="0">
                          <a:effectLst/>
                        </a:rPr>
                        <a:t>-</a:t>
                      </a:r>
                      <a:endParaRPr lang="en-US" sz="1800" b="0"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ctr" fontAlgn="ctr">
                        <a:lnSpc>
                          <a:spcPct val="150000"/>
                        </a:lnSpc>
                      </a:pPr>
                      <a:r>
                        <a:rPr lang="en-US" sz="1800" u="none" strike="noStrike" dirty="0">
                          <a:effectLst/>
                        </a:rPr>
                        <a:t>11 (22%)</a:t>
                      </a:r>
                      <a:endParaRPr lang="en-US" sz="1800" b="0"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ctr" fontAlgn="ctr">
                        <a:lnSpc>
                          <a:spcPct val="150000"/>
                        </a:lnSpc>
                      </a:pPr>
                      <a:r>
                        <a:rPr lang="en-US" sz="1800" u="none" strike="noStrike" dirty="0">
                          <a:effectLst/>
                        </a:rPr>
                        <a:t>3 (2%)</a:t>
                      </a:r>
                      <a:endParaRPr lang="en-US" sz="1800" b="0"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ctr" fontAlgn="ctr">
                        <a:lnSpc>
                          <a:spcPct val="150000"/>
                        </a:lnSpc>
                      </a:pPr>
                      <a:r>
                        <a:rPr lang="en-US" sz="1800" u="none" strike="noStrike" dirty="0">
                          <a:effectLst/>
                        </a:rPr>
                        <a:t>13 (19%)</a:t>
                      </a:r>
                      <a:endParaRPr lang="en-US" sz="1800" b="0" i="0" u="none" strike="noStrike" dirty="0">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203481292"/>
                  </a:ext>
                </a:extLst>
              </a:tr>
              <a:tr h="298318">
                <a:tc>
                  <a:txBody>
                    <a:bodyPr/>
                    <a:lstStyle/>
                    <a:p>
                      <a:pPr algn="l" fontAlgn="b">
                        <a:lnSpc>
                          <a:spcPct val="150000"/>
                        </a:lnSpc>
                      </a:pPr>
                      <a:r>
                        <a:rPr lang="en-US" sz="1800" b="0" u="none" strike="noStrike" dirty="0">
                          <a:effectLst/>
                        </a:rPr>
                        <a:t>None</a:t>
                      </a:r>
                      <a:endParaRPr lang="en-US" sz="1800" b="0" i="0" u="none" strike="noStrike" dirty="0">
                        <a:solidFill>
                          <a:srgbClr val="000000"/>
                        </a:solidFill>
                        <a:effectLst/>
                        <a:latin typeface="Calibri"/>
                      </a:endParaRPr>
                    </a:p>
                  </a:txBody>
                  <a:tcPr marL="9525" marR="9525" marT="9525" marB="0" anchor="b">
                    <a:noFill/>
                  </a:tcPr>
                </a:tc>
                <a:tc>
                  <a:txBody>
                    <a:bodyPr/>
                    <a:lstStyle/>
                    <a:p>
                      <a:pPr algn="ctr" fontAlgn="ctr">
                        <a:lnSpc>
                          <a:spcPct val="150000"/>
                        </a:lnSpc>
                      </a:pPr>
                      <a:r>
                        <a:rPr lang="en-US" sz="1800" u="none" strike="noStrike" dirty="0">
                          <a:effectLst/>
                        </a:rPr>
                        <a:t>234 (70%)</a:t>
                      </a:r>
                      <a:endParaRPr lang="en-US" sz="1800" b="0" i="0" u="none" strike="noStrike" dirty="0">
                        <a:solidFill>
                          <a:srgbClr val="000000"/>
                        </a:solidFill>
                        <a:effectLst/>
                        <a:latin typeface="Calibri" panose="020F0502020204030204" pitchFamily="34" charset="0"/>
                      </a:endParaRPr>
                    </a:p>
                  </a:txBody>
                  <a:tcPr marL="9525" marR="9525" marT="9525" marB="0" anchor="ctr">
                    <a:lnR w="12700">
                      <a:solidFill>
                        <a:schemeClr val="tx1"/>
                      </a:solidFill>
                    </a:lnR>
                    <a:noFill/>
                  </a:tcPr>
                </a:tc>
                <a:tc>
                  <a:txBody>
                    <a:bodyPr/>
                    <a:lstStyle/>
                    <a:p>
                      <a:pPr algn="ctr" fontAlgn="ctr">
                        <a:lnSpc>
                          <a:spcPct val="150000"/>
                        </a:lnSpc>
                      </a:pPr>
                      <a:r>
                        <a:rPr lang="en-US" sz="1800" u="none" strike="noStrike" dirty="0">
                          <a:effectLst/>
                        </a:rPr>
                        <a:t>-</a:t>
                      </a:r>
                      <a:endParaRPr lang="en-US" sz="1800" b="0" i="0" u="none" strike="noStrike" dirty="0">
                        <a:solidFill>
                          <a:srgbClr val="000000"/>
                        </a:solidFill>
                        <a:effectLst/>
                        <a:latin typeface="Calibri" panose="020F0502020204030204" pitchFamily="34" charset="0"/>
                      </a:endParaRPr>
                    </a:p>
                  </a:txBody>
                  <a:tcPr marL="9525" marR="9525" marT="9525" marB="0" anchor="ctr">
                    <a:lnL w="12700">
                      <a:solidFill>
                        <a:schemeClr val="tx1"/>
                      </a:solidFill>
                    </a:lnL>
                    <a:noFill/>
                  </a:tcPr>
                </a:tc>
                <a:tc>
                  <a:txBody>
                    <a:bodyPr/>
                    <a:lstStyle/>
                    <a:p>
                      <a:pPr algn="ctr" fontAlgn="ctr">
                        <a:lnSpc>
                          <a:spcPct val="150000"/>
                        </a:lnSpc>
                      </a:pPr>
                      <a:r>
                        <a:rPr lang="en-US" sz="1800" u="none" strike="noStrike" dirty="0">
                          <a:effectLst/>
                        </a:rPr>
                        <a:t>11 (79%)</a:t>
                      </a:r>
                      <a:endParaRPr lang="en-US" sz="1800" b="0"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ctr" fontAlgn="ctr">
                        <a:lnSpc>
                          <a:spcPct val="150000"/>
                        </a:lnSpc>
                      </a:pPr>
                      <a:r>
                        <a:rPr lang="en-US" sz="1800" u="none" strike="noStrike" dirty="0">
                          <a:effectLst/>
                        </a:rPr>
                        <a:t>31 (62%)</a:t>
                      </a:r>
                      <a:endParaRPr lang="en-US" sz="1800" b="0"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ctr" fontAlgn="ctr">
                        <a:lnSpc>
                          <a:spcPct val="150000"/>
                        </a:lnSpc>
                      </a:pPr>
                      <a:r>
                        <a:rPr lang="en-US" sz="1800" u="none" strike="noStrike" dirty="0">
                          <a:effectLst/>
                        </a:rPr>
                        <a:t>139 (96%)</a:t>
                      </a:r>
                      <a:endParaRPr lang="en-US" sz="1800" b="0"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ctr" fontAlgn="ctr">
                        <a:lnSpc>
                          <a:spcPct val="150000"/>
                        </a:lnSpc>
                      </a:pPr>
                      <a:r>
                        <a:rPr lang="en-US" sz="1800" u="none" strike="noStrike" dirty="0">
                          <a:effectLst/>
                        </a:rPr>
                        <a:t>53 (78%)</a:t>
                      </a:r>
                      <a:endParaRPr lang="en-US" sz="1800" b="0" i="0" u="none" strike="noStrike" dirty="0">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3959380188"/>
                  </a:ext>
                </a:extLst>
              </a:tr>
              <a:tr h="298318">
                <a:tc>
                  <a:txBody>
                    <a:bodyPr/>
                    <a:lstStyle/>
                    <a:p>
                      <a:pPr algn="l" fontAlgn="b">
                        <a:lnSpc>
                          <a:spcPct val="150000"/>
                        </a:lnSpc>
                      </a:pPr>
                      <a:r>
                        <a:rPr lang="en-US" sz="1800" b="0" u="none" strike="noStrike" dirty="0">
                          <a:effectLst/>
                        </a:rPr>
                        <a:t>Total</a:t>
                      </a:r>
                      <a:endParaRPr lang="en-US" sz="1800" b="0" i="1" u="none" strike="noStrike" dirty="0">
                        <a:solidFill>
                          <a:srgbClr val="000000"/>
                        </a:solidFill>
                        <a:effectLst/>
                        <a:latin typeface="Calibri"/>
                      </a:endParaRPr>
                    </a:p>
                  </a:txBody>
                  <a:tcPr marL="9525" marR="9525" marT="9525" marB="0" anchor="b">
                    <a:lnB w="12700">
                      <a:solidFill>
                        <a:schemeClr val="tx1"/>
                      </a:solidFill>
                    </a:lnB>
                    <a:noFill/>
                  </a:tcPr>
                </a:tc>
                <a:tc>
                  <a:txBody>
                    <a:bodyPr/>
                    <a:lstStyle/>
                    <a:p>
                      <a:pPr algn="ctr" fontAlgn="ctr">
                        <a:lnSpc>
                          <a:spcPct val="150000"/>
                        </a:lnSpc>
                      </a:pPr>
                      <a:r>
                        <a:rPr lang="en-US" sz="1800" u="none" strike="noStrike" dirty="0">
                          <a:effectLst/>
                        </a:rPr>
                        <a:t>336 (100%)</a:t>
                      </a:r>
                      <a:endParaRPr lang="en-US" sz="1800" b="0" i="1" u="none" strike="noStrike" dirty="0">
                        <a:solidFill>
                          <a:srgbClr val="000000"/>
                        </a:solidFill>
                        <a:effectLst/>
                        <a:latin typeface="Calibri" panose="020F0502020204030204" pitchFamily="34" charset="0"/>
                      </a:endParaRPr>
                    </a:p>
                  </a:txBody>
                  <a:tcPr marL="9525" marR="9525" marT="9525" marB="0" anchor="ctr">
                    <a:lnR w="12700">
                      <a:solidFill>
                        <a:schemeClr val="tx1"/>
                      </a:solidFill>
                    </a:lnR>
                    <a:lnB w="12700">
                      <a:solidFill>
                        <a:schemeClr val="tx1"/>
                      </a:solidFill>
                    </a:lnB>
                    <a:noFill/>
                  </a:tcPr>
                </a:tc>
                <a:tc>
                  <a:txBody>
                    <a:bodyPr/>
                    <a:lstStyle/>
                    <a:p>
                      <a:pPr algn="ctr" fontAlgn="ctr">
                        <a:lnSpc>
                          <a:spcPct val="150000"/>
                        </a:lnSpc>
                      </a:pPr>
                      <a:r>
                        <a:rPr lang="en-US" sz="1800" u="none" strike="noStrike" dirty="0">
                          <a:effectLst/>
                        </a:rPr>
                        <a:t>59 (100%)</a:t>
                      </a:r>
                      <a:endParaRPr lang="en-US" sz="1800" b="0" i="1" u="none" strike="noStrike" dirty="0">
                        <a:solidFill>
                          <a:srgbClr val="000000"/>
                        </a:solidFill>
                        <a:effectLst/>
                        <a:latin typeface="Calibri" panose="020F0502020204030204" pitchFamily="34" charset="0"/>
                      </a:endParaRPr>
                    </a:p>
                  </a:txBody>
                  <a:tcPr marL="9525" marR="9525" marT="9525" marB="0" anchor="ctr">
                    <a:lnL w="12700">
                      <a:solidFill>
                        <a:schemeClr val="tx1"/>
                      </a:solidFill>
                    </a:lnL>
                    <a:lnB w="12700">
                      <a:solidFill>
                        <a:schemeClr val="tx1"/>
                      </a:solidFill>
                    </a:lnB>
                    <a:noFill/>
                  </a:tcPr>
                </a:tc>
                <a:tc>
                  <a:txBody>
                    <a:bodyPr/>
                    <a:lstStyle/>
                    <a:p>
                      <a:pPr algn="ctr" fontAlgn="ctr">
                        <a:lnSpc>
                          <a:spcPct val="150000"/>
                        </a:lnSpc>
                      </a:pPr>
                      <a:r>
                        <a:rPr lang="en-US" sz="1800" u="none" strike="noStrike" dirty="0">
                          <a:effectLst/>
                        </a:rPr>
                        <a:t>14 (100%)</a:t>
                      </a:r>
                      <a:endParaRPr lang="en-US" sz="1800" b="0" i="1" u="none" strike="noStrike" dirty="0">
                        <a:solidFill>
                          <a:srgbClr val="000000"/>
                        </a:solidFill>
                        <a:effectLst/>
                        <a:latin typeface="Calibri" panose="020F0502020204030204" pitchFamily="34" charset="0"/>
                      </a:endParaRPr>
                    </a:p>
                  </a:txBody>
                  <a:tcPr marL="9525" marR="9525" marT="9525" marB="0" anchor="ctr">
                    <a:lnB w="12700">
                      <a:solidFill>
                        <a:schemeClr val="tx1"/>
                      </a:solidFill>
                    </a:lnB>
                    <a:noFill/>
                  </a:tcPr>
                </a:tc>
                <a:tc>
                  <a:txBody>
                    <a:bodyPr/>
                    <a:lstStyle/>
                    <a:p>
                      <a:pPr algn="ctr" fontAlgn="ctr">
                        <a:lnSpc>
                          <a:spcPct val="150000"/>
                        </a:lnSpc>
                      </a:pPr>
                      <a:r>
                        <a:rPr lang="en-US" sz="1800" u="none" strike="noStrike" dirty="0">
                          <a:effectLst/>
                        </a:rPr>
                        <a:t>50 (100%)</a:t>
                      </a:r>
                      <a:endParaRPr lang="en-US" sz="1800" b="0" i="1" u="none" strike="noStrike" dirty="0">
                        <a:solidFill>
                          <a:srgbClr val="000000"/>
                        </a:solidFill>
                        <a:effectLst/>
                        <a:latin typeface="Calibri" panose="020F0502020204030204" pitchFamily="34" charset="0"/>
                      </a:endParaRPr>
                    </a:p>
                  </a:txBody>
                  <a:tcPr marL="9525" marR="9525" marT="9525" marB="0" anchor="ctr">
                    <a:lnB w="12700">
                      <a:solidFill>
                        <a:schemeClr val="tx1"/>
                      </a:solidFill>
                    </a:lnB>
                    <a:noFill/>
                  </a:tcPr>
                </a:tc>
                <a:tc>
                  <a:txBody>
                    <a:bodyPr/>
                    <a:lstStyle/>
                    <a:p>
                      <a:pPr algn="ctr" fontAlgn="ctr">
                        <a:lnSpc>
                          <a:spcPct val="150000"/>
                        </a:lnSpc>
                      </a:pPr>
                      <a:r>
                        <a:rPr lang="en-US" sz="1800" u="none" strike="noStrike" dirty="0">
                          <a:effectLst/>
                        </a:rPr>
                        <a:t>145 (100%)</a:t>
                      </a:r>
                      <a:endParaRPr lang="en-US" sz="1800" b="0" i="1" u="none" strike="noStrike" dirty="0">
                        <a:solidFill>
                          <a:srgbClr val="000000"/>
                        </a:solidFill>
                        <a:effectLst/>
                        <a:latin typeface="Calibri" panose="020F0502020204030204" pitchFamily="34" charset="0"/>
                      </a:endParaRPr>
                    </a:p>
                  </a:txBody>
                  <a:tcPr marL="9525" marR="9525" marT="9525" marB="0" anchor="ctr">
                    <a:lnB w="12700">
                      <a:solidFill>
                        <a:schemeClr val="tx1"/>
                      </a:solidFill>
                    </a:lnB>
                    <a:noFill/>
                  </a:tcPr>
                </a:tc>
                <a:tc>
                  <a:txBody>
                    <a:bodyPr/>
                    <a:lstStyle/>
                    <a:p>
                      <a:pPr algn="ctr" fontAlgn="ctr">
                        <a:lnSpc>
                          <a:spcPct val="150000"/>
                        </a:lnSpc>
                      </a:pPr>
                      <a:r>
                        <a:rPr lang="en-US" sz="1800" u="none" strike="noStrike" dirty="0">
                          <a:effectLst/>
                        </a:rPr>
                        <a:t>68 (100%)</a:t>
                      </a:r>
                      <a:endParaRPr lang="en-US" sz="1800" b="0" i="1" u="none" strike="noStrike" dirty="0">
                        <a:solidFill>
                          <a:srgbClr val="000000"/>
                        </a:solidFill>
                        <a:effectLst/>
                        <a:latin typeface="Calibri" panose="020F0502020204030204" pitchFamily="34" charset="0"/>
                      </a:endParaRPr>
                    </a:p>
                  </a:txBody>
                  <a:tcPr marL="9525" marR="9525" marT="9525" marB="0" anchor="ctr">
                    <a:lnB w="12700">
                      <a:solidFill>
                        <a:schemeClr val="tx1"/>
                      </a:solidFill>
                    </a:lnB>
                    <a:noFill/>
                  </a:tcPr>
                </a:tc>
                <a:extLst>
                  <a:ext uri="{0D108BD9-81ED-4DB2-BD59-A6C34878D82A}">
                    <a16:rowId xmlns:a16="http://schemas.microsoft.com/office/drawing/2014/main" val="839834137"/>
                  </a:ext>
                </a:extLst>
              </a:tr>
            </a:tbl>
          </a:graphicData>
        </a:graphic>
      </p:graphicFrame>
    </p:spTree>
    <p:extLst>
      <p:ext uri="{BB962C8B-B14F-4D97-AF65-F5344CB8AC3E}">
        <p14:creationId xmlns:p14="http://schemas.microsoft.com/office/powerpoint/2010/main" val="143142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DC7D44-49BB-A0FA-96C9-D1398BBFE338}"/>
              </a:ext>
            </a:extLst>
          </p:cNvPr>
          <p:cNvSpPr>
            <a:spLocks noGrp="1"/>
          </p:cNvSpPr>
          <p:nvPr>
            <p:ph type="title"/>
          </p:nvPr>
        </p:nvSpPr>
        <p:spPr/>
        <p:txBody>
          <a:bodyPr>
            <a:normAutofit fontScale="90000"/>
          </a:bodyPr>
          <a:lstStyle/>
          <a:p>
            <a:r>
              <a:rPr lang="en-US" sz="4000">
                <a:latin typeface="Source Sans Pro"/>
                <a:ea typeface="Source Sans Pro"/>
              </a:rPr>
              <a:t>Example of Limited Shuttle Bus Stops: University High School</a:t>
            </a:r>
            <a:endParaRPr lang="en-US" sz="4000" b="0">
              <a:latin typeface="Source Sans Pro"/>
              <a:ea typeface="Source Sans Pro"/>
            </a:endParaRPr>
          </a:p>
        </p:txBody>
      </p:sp>
      <p:sp>
        <p:nvSpPr>
          <p:cNvPr id="4" name="Content Placeholder 2">
            <a:extLst>
              <a:ext uri="{FF2B5EF4-FFF2-40B4-BE49-F238E27FC236}">
                <a16:creationId xmlns:a16="http://schemas.microsoft.com/office/drawing/2014/main" id="{4E379375-2CBA-88C2-0F00-F21CB28DB922}"/>
              </a:ext>
            </a:extLst>
          </p:cNvPr>
          <p:cNvSpPr txBox="1">
            <a:spLocks/>
          </p:cNvSpPr>
          <p:nvPr/>
        </p:nvSpPr>
        <p:spPr>
          <a:xfrm>
            <a:off x="7531182" y="2141927"/>
            <a:ext cx="3528205" cy="186405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Source Sans Pro Semibold" panose="020B0503030403020204" pitchFamily="34" charset="0"/>
                <a:ea typeface="Source Sans Pro Semibold"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Source Sans Pro Semibold" panose="020B0503030403020204" pitchFamily="34" charset="0"/>
                <a:ea typeface="Source Sans Pro Semibold"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Source Sans Pro Semibold" panose="020B0503030403020204" pitchFamily="34" charset="0"/>
                <a:ea typeface="Source Sans Pro Semibold"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Source Sans Pro Semibold" panose="020B0503030403020204" pitchFamily="34" charset="0"/>
                <a:ea typeface="Source Sans Pro Semibold"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Source Sans Pro Semibold" panose="020B0503030403020204" pitchFamily="34" charset="0"/>
                <a:ea typeface="Source Sans Pro Semibold"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a:latin typeface="Source Sans Pro Semibold"/>
                <a:ea typeface="Source Sans Pro Semibold"/>
              </a:rPr>
              <a:t>4 bus stops in Detroit</a:t>
            </a:r>
            <a:endParaRPr lang="en-US" b="0"/>
          </a:p>
        </p:txBody>
      </p:sp>
      <p:pic>
        <p:nvPicPr>
          <p:cNvPr id="6" name="Picture 5" descr="A map of a city&#10;&#10;Description automatically generated">
            <a:extLst>
              <a:ext uri="{FF2B5EF4-FFF2-40B4-BE49-F238E27FC236}">
                <a16:creationId xmlns:a16="http://schemas.microsoft.com/office/drawing/2014/main" id="{242DF716-3C4A-DEC3-C010-87FFBC42C8AD}"/>
              </a:ext>
            </a:extLst>
          </p:cNvPr>
          <p:cNvPicPr>
            <a:picLocks noChangeAspect="1"/>
          </p:cNvPicPr>
          <p:nvPr/>
        </p:nvPicPr>
        <p:blipFill>
          <a:blip r:embed="rId3"/>
          <a:stretch>
            <a:fillRect/>
          </a:stretch>
        </p:blipFill>
        <p:spPr>
          <a:xfrm>
            <a:off x="595952" y="1874168"/>
            <a:ext cx="6621438" cy="4690528"/>
          </a:xfrm>
          <a:prstGeom prst="rect">
            <a:avLst/>
          </a:prstGeom>
        </p:spPr>
      </p:pic>
    </p:spTree>
    <p:extLst>
      <p:ext uri="{BB962C8B-B14F-4D97-AF65-F5344CB8AC3E}">
        <p14:creationId xmlns:p14="http://schemas.microsoft.com/office/powerpoint/2010/main" val="2663157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a city with many colored circles&#10;&#10;Description automatically generated">
            <a:extLst>
              <a:ext uri="{FF2B5EF4-FFF2-40B4-BE49-F238E27FC236}">
                <a16:creationId xmlns:a16="http://schemas.microsoft.com/office/drawing/2014/main" id="{358D9AE9-07DD-9BDD-95FA-DC6AA1EF0963}"/>
              </a:ext>
            </a:extLst>
          </p:cNvPr>
          <p:cNvPicPr>
            <a:picLocks noChangeAspect="1"/>
          </p:cNvPicPr>
          <p:nvPr/>
        </p:nvPicPr>
        <p:blipFill>
          <a:blip r:embed="rId3"/>
          <a:stretch>
            <a:fillRect/>
          </a:stretch>
        </p:blipFill>
        <p:spPr>
          <a:xfrm>
            <a:off x="600075" y="1884515"/>
            <a:ext cx="6758408" cy="4847093"/>
          </a:xfrm>
          <a:prstGeom prst="rect">
            <a:avLst/>
          </a:prstGeom>
        </p:spPr>
      </p:pic>
      <p:sp>
        <p:nvSpPr>
          <p:cNvPr id="5" name="Title 4">
            <a:extLst>
              <a:ext uri="{FF2B5EF4-FFF2-40B4-BE49-F238E27FC236}">
                <a16:creationId xmlns:a16="http://schemas.microsoft.com/office/drawing/2014/main" id="{47DC7D44-49BB-A0FA-96C9-D1398BBFE338}"/>
              </a:ext>
            </a:extLst>
          </p:cNvPr>
          <p:cNvSpPr>
            <a:spLocks noGrp="1"/>
          </p:cNvSpPr>
          <p:nvPr>
            <p:ph type="title"/>
          </p:nvPr>
        </p:nvSpPr>
        <p:spPr/>
        <p:txBody>
          <a:bodyPr>
            <a:normAutofit fontScale="90000"/>
          </a:bodyPr>
          <a:lstStyle/>
          <a:p>
            <a:r>
              <a:rPr lang="en-US">
                <a:latin typeface="Source Sans Pro"/>
                <a:ea typeface="Source Sans Pro"/>
              </a:rPr>
              <a:t>Example of Expansive Shuttle Bus Stops: River Rouge</a:t>
            </a:r>
          </a:p>
        </p:txBody>
      </p:sp>
      <p:sp>
        <p:nvSpPr>
          <p:cNvPr id="4" name="Content Placeholder 2">
            <a:extLst>
              <a:ext uri="{FF2B5EF4-FFF2-40B4-BE49-F238E27FC236}">
                <a16:creationId xmlns:a16="http://schemas.microsoft.com/office/drawing/2014/main" id="{285CEBFE-DEFB-BC97-D986-34D8CB3A3B24}"/>
              </a:ext>
            </a:extLst>
          </p:cNvPr>
          <p:cNvSpPr txBox="1">
            <a:spLocks/>
          </p:cNvSpPr>
          <p:nvPr/>
        </p:nvSpPr>
        <p:spPr>
          <a:xfrm>
            <a:off x="7768087" y="2055663"/>
            <a:ext cx="3528205" cy="186405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Source Sans Pro Semibold" panose="020B0503030403020204" pitchFamily="34" charset="0"/>
                <a:ea typeface="Source Sans Pro Semibold"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Source Sans Pro Semibold" panose="020B0503030403020204" pitchFamily="34" charset="0"/>
                <a:ea typeface="Source Sans Pro Semibold"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Source Sans Pro Semibold" panose="020B0503030403020204" pitchFamily="34" charset="0"/>
                <a:ea typeface="Source Sans Pro Semibold"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Source Sans Pro Semibold" panose="020B0503030403020204" pitchFamily="34" charset="0"/>
                <a:ea typeface="Source Sans Pro Semibold"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Source Sans Pro Semibold" panose="020B0503030403020204" pitchFamily="34" charset="0"/>
                <a:ea typeface="Source Sans Pro Semibold"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a:latin typeface="Source Sans Pro Semibold"/>
                <a:ea typeface="Source Sans Pro Semibold"/>
              </a:rPr>
              <a:t>Nearly 300 bus stops in Detroit and other nearby suburbs</a:t>
            </a:r>
            <a:endParaRPr lang="en-US" b="0"/>
          </a:p>
        </p:txBody>
      </p:sp>
    </p:spTree>
    <p:extLst>
      <p:ext uri="{BB962C8B-B14F-4D97-AF65-F5344CB8AC3E}">
        <p14:creationId xmlns:p14="http://schemas.microsoft.com/office/powerpoint/2010/main" val="2496677596"/>
      </p:ext>
    </p:extLst>
  </p:cSld>
  <p:clrMapOvr>
    <a:masterClrMapping/>
  </p:clrMapOvr>
</p:sld>
</file>

<file path=ppt/theme/theme1.xml><?xml version="1.0" encoding="utf-8"?>
<a:theme xmlns:a="http://schemas.openxmlformats.org/drawingml/2006/main" name="1_Office Theme">
  <a:themeElements>
    <a:clrScheme name="REACH Palette">
      <a:dk1>
        <a:srgbClr val="000000"/>
      </a:dk1>
      <a:lt1>
        <a:srgbClr val="FFFFFF"/>
      </a:lt1>
      <a:dk2>
        <a:srgbClr val="003349"/>
      </a:dk2>
      <a:lt2>
        <a:srgbClr val="D7D8DD"/>
      </a:lt2>
      <a:accent1>
        <a:srgbClr val="00B7AA"/>
      </a:accent1>
      <a:accent2>
        <a:srgbClr val="BB2869"/>
      </a:accent2>
      <a:accent3>
        <a:srgbClr val="FF5905"/>
      </a:accent3>
      <a:accent4>
        <a:srgbClr val="FDD797"/>
      </a:accent4>
      <a:accent5>
        <a:srgbClr val="00AB73"/>
      </a:accent5>
      <a:accent6>
        <a:srgbClr val="D5EBF9"/>
      </a:accent6>
      <a:hlink>
        <a:srgbClr val="00B7AA"/>
      </a:hlink>
      <a:folHlink>
        <a:srgbClr val="BB2869"/>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DEBC629-22A5-C74F-AA61-43C867B0BD24}" vid="{6A5B755A-D02C-3842-B99D-E81447A7E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e51cdec9-811d-471d-bbe6-dd3d8d54c28b}" enabled="0" method="" siteId="{e51cdec9-811d-471d-bbe6-dd3d8d54c28b}" removed="1"/>
</clbl:labelList>
</file>

<file path=docProps/app.xml><?xml version="1.0" encoding="utf-8"?>
<Properties xmlns="http://schemas.openxmlformats.org/officeDocument/2006/extended-properties" xmlns:vt="http://schemas.openxmlformats.org/officeDocument/2006/docPropsVTypes">
  <TotalTime>2488</TotalTime>
  <Words>2859</Words>
  <Application>Microsoft Macintosh PowerPoint</Application>
  <PresentationFormat>Widescreen</PresentationFormat>
  <Paragraphs>598</Paragraphs>
  <Slides>31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Courier New</vt:lpstr>
      <vt:lpstr>Franklin Gothic Book</vt:lpstr>
      <vt:lpstr>Source Sans Pro</vt:lpstr>
      <vt:lpstr>Source Sans Pro Semibold</vt:lpstr>
      <vt:lpstr>1_Office Theme</vt:lpstr>
      <vt:lpstr>The Role of School-Based Transportation in School Choice: Evidence from Detroit </vt:lpstr>
      <vt:lpstr>Motivation</vt:lpstr>
      <vt:lpstr>Prior Literature</vt:lpstr>
      <vt:lpstr>Our Study</vt:lpstr>
      <vt:lpstr>Study Context: Detroit</vt:lpstr>
      <vt:lpstr>Data</vt:lpstr>
      <vt:lpstr>Transit Offered at Schools Enrolled by Detroit Students</vt:lpstr>
      <vt:lpstr>Example of Limited Shuttle Bus Stops: University High School</vt:lpstr>
      <vt:lpstr>Example of Expansive Shuttle Bus Stops: River Rouge</vt:lpstr>
      <vt:lpstr>Transportation Availability and Eligibility Definitions</vt:lpstr>
      <vt:lpstr>Methods</vt:lpstr>
      <vt:lpstr>Kindergarten Student Characteristics, 2021-22</vt:lpstr>
      <vt:lpstr>Example Choice Sets</vt:lpstr>
      <vt:lpstr>Example Choice Sets</vt:lpstr>
      <vt:lpstr>Example Choice Sets</vt:lpstr>
      <vt:lpstr>Kindergarten Choice Set Characteristics, 2021-22</vt:lpstr>
      <vt:lpstr>Model (part 1)</vt:lpstr>
      <vt:lpstr>Model (part 2)</vt:lpstr>
      <vt:lpstr>Methods</vt:lpstr>
      <vt:lpstr>Findings</vt:lpstr>
      <vt:lpstr>PowerPoint Presentation</vt:lpstr>
      <vt:lpstr>Discrete Choice Model Predicting Enrollment</vt:lpstr>
      <vt:lpstr>PowerPoint Presentation</vt:lpstr>
      <vt:lpstr>Discrete Choice Model by Block Group Pct. Car Ownership</vt:lpstr>
      <vt:lpstr>How School Transportation Shapes Families' Choices</vt:lpstr>
      <vt:lpstr>How School Transportation Shapes Families' Choices</vt:lpstr>
      <vt:lpstr>How School Transportation Shapes Families' Choices</vt:lpstr>
      <vt:lpstr>Summary of Findings</vt:lpstr>
      <vt:lpstr>Discussion</vt:lpstr>
      <vt:lpstr>PowerPoint Presentation</vt:lpstr>
      <vt:lpstr>Student Characteristics by Sample Inclusion, 2021-22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Lenhoff</dc:creator>
  <cp:lastModifiedBy>Sarah Lenhoff</cp:lastModifiedBy>
  <cp:revision>410</cp:revision>
  <dcterms:created xsi:type="dcterms:W3CDTF">2023-09-28T18:01:15Z</dcterms:created>
  <dcterms:modified xsi:type="dcterms:W3CDTF">2023-11-11T13:25:10Z</dcterms:modified>
</cp:coreProperties>
</file>