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59" r:id="rId3"/>
    <p:sldId id="306" r:id="rId4"/>
    <p:sldId id="260" r:id="rId5"/>
    <p:sldId id="261" r:id="rId6"/>
    <p:sldId id="264" r:id="rId7"/>
    <p:sldId id="269" r:id="rId8"/>
    <p:sldId id="278" r:id="rId9"/>
    <p:sldId id="298" r:id="rId10"/>
    <p:sldId id="263" r:id="rId11"/>
    <p:sldId id="307" r:id="rId12"/>
    <p:sldId id="286" r:id="rId13"/>
    <p:sldId id="265" r:id="rId14"/>
    <p:sldId id="281" r:id="rId15"/>
    <p:sldId id="287" r:id="rId16"/>
    <p:sldId id="303" r:id="rId17"/>
    <p:sldId id="299" r:id="rId18"/>
    <p:sldId id="290" r:id="rId19"/>
    <p:sldId id="301" r:id="rId20"/>
    <p:sldId id="266" r:id="rId21"/>
    <p:sldId id="270" r:id="rId22"/>
    <p:sldId id="295"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75C1A-69F3-8243-BEBA-E917BEEC0D0C}" v="14" dt="2023-11-20T17:09:33.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558"/>
  </p:normalViewPr>
  <p:slideViewPr>
    <p:cSldViewPr snapToGrid="0">
      <p:cViewPr varScale="1">
        <p:scale>
          <a:sx n="107" d="100"/>
          <a:sy n="107" d="100"/>
        </p:scale>
        <p:origin x="1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enhoff" userId="5f0661aa-fa5a-443f-8b9e-a15942fd53df" providerId="ADAL" clId="{0C918EE8-F2E5-C248-BD85-58CD30FE4721}"/>
    <pc:docChg chg="custSel addSld modSld sldOrd">
      <pc:chgData name="Sarah Lenhoff" userId="5f0661aa-fa5a-443f-8b9e-a15942fd53df" providerId="ADAL" clId="{0C918EE8-F2E5-C248-BD85-58CD30FE4721}" dt="2023-11-15T20:28:25.345" v="275" actId="20577"/>
      <pc:docMkLst>
        <pc:docMk/>
      </pc:docMkLst>
      <pc:sldChg chg="addSp delSp modSp mod delAnim">
        <pc:chgData name="Sarah Lenhoff" userId="5f0661aa-fa5a-443f-8b9e-a15942fd53df" providerId="ADAL" clId="{0C918EE8-F2E5-C248-BD85-58CD30FE4721}" dt="2023-11-15T20:25:52.236" v="173" actId="20577"/>
        <pc:sldMkLst>
          <pc:docMk/>
          <pc:sldMk cId="1431421781" sldId="263"/>
        </pc:sldMkLst>
        <pc:spChg chg="del">
          <ac:chgData name="Sarah Lenhoff" userId="5f0661aa-fa5a-443f-8b9e-a15942fd53df" providerId="ADAL" clId="{0C918EE8-F2E5-C248-BD85-58CD30FE4721}" dt="2023-11-15T20:19:59.189" v="1" actId="478"/>
          <ac:spMkLst>
            <pc:docMk/>
            <pc:sldMk cId="1431421781" sldId="263"/>
            <ac:spMk id="3" creationId="{DEFA70E9-7922-7F87-E480-3DE21E3DE0F2}"/>
          </ac:spMkLst>
        </pc:spChg>
        <pc:spChg chg="del mod">
          <ac:chgData name="Sarah Lenhoff" userId="5f0661aa-fa5a-443f-8b9e-a15942fd53df" providerId="ADAL" clId="{0C918EE8-F2E5-C248-BD85-58CD30FE4721}" dt="2023-11-15T20:20:18.610" v="3" actId="3680"/>
          <ac:spMkLst>
            <pc:docMk/>
            <pc:sldMk cId="1431421781" sldId="263"/>
            <ac:spMk id="6" creationId="{C164DD6E-45DB-3A65-0582-E192B50A0845}"/>
          </ac:spMkLst>
        </pc:spChg>
        <pc:graphicFrameChg chg="add mod ord modGraphic">
          <ac:chgData name="Sarah Lenhoff" userId="5f0661aa-fa5a-443f-8b9e-a15942fd53df" providerId="ADAL" clId="{0C918EE8-F2E5-C248-BD85-58CD30FE4721}" dt="2023-11-15T20:25:52.236" v="173" actId="20577"/>
          <ac:graphicFrameMkLst>
            <pc:docMk/>
            <pc:sldMk cId="1431421781" sldId="263"/>
            <ac:graphicFrameMk id="4" creationId="{BE8040CD-9BFE-F761-D030-91850934CCDB}"/>
          </ac:graphicFrameMkLst>
        </pc:graphicFrameChg>
      </pc:sldChg>
      <pc:sldChg chg="addSp delSp modSp new mod ord">
        <pc:chgData name="Sarah Lenhoff" userId="5f0661aa-fa5a-443f-8b9e-a15942fd53df" providerId="ADAL" clId="{0C918EE8-F2E5-C248-BD85-58CD30FE4721}" dt="2023-11-15T20:28:25.345" v="275" actId="20577"/>
        <pc:sldMkLst>
          <pc:docMk/>
          <pc:sldMk cId="3232019014" sldId="298"/>
        </pc:sldMkLst>
        <pc:spChg chg="del">
          <ac:chgData name="Sarah Lenhoff" userId="5f0661aa-fa5a-443f-8b9e-a15942fd53df" providerId="ADAL" clId="{0C918EE8-F2E5-C248-BD85-58CD30FE4721}" dt="2023-11-15T20:24:39.500" v="153"/>
          <ac:spMkLst>
            <pc:docMk/>
            <pc:sldMk cId="3232019014" sldId="298"/>
            <ac:spMk id="3" creationId="{446BCFF9-119C-0FD6-5AAB-BAB3C3ECD121}"/>
          </ac:spMkLst>
        </pc:spChg>
        <pc:graphicFrameChg chg="add mod modGraphic">
          <ac:chgData name="Sarah Lenhoff" userId="5f0661aa-fa5a-443f-8b9e-a15942fd53df" providerId="ADAL" clId="{0C918EE8-F2E5-C248-BD85-58CD30FE4721}" dt="2023-11-15T20:28:25.345" v="275" actId="20577"/>
          <ac:graphicFrameMkLst>
            <pc:docMk/>
            <pc:sldMk cId="3232019014" sldId="298"/>
            <ac:graphicFrameMk id="4" creationId="{EED6064B-4219-2FD9-86B8-D4E95DCAEF53}"/>
          </ac:graphicFrameMkLst>
        </pc:graphicFrameChg>
      </pc:sldChg>
    </pc:docChg>
  </pc:docChgLst>
  <pc:docChgLst>
    <pc:chgData name="Whitney Miller" userId="953dcbfc-f23e-4556-a084-9973a29161f5" providerId="ADAL" clId="{7477CC35-D3F3-3146-B178-185CB407E323}"/>
    <pc:docChg chg="undo custSel addSld delSld modSld sldOrd">
      <pc:chgData name="Whitney Miller" userId="953dcbfc-f23e-4556-a084-9973a29161f5" providerId="ADAL" clId="{7477CC35-D3F3-3146-B178-185CB407E323}" dt="2023-11-16T07:05:11.548" v="3723" actId="1076"/>
      <pc:docMkLst>
        <pc:docMk/>
      </pc:docMkLst>
      <pc:sldChg chg="del">
        <pc:chgData name="Whitney Miller" userId="953dcbfc-f23e-4556-a084-9973a29161f5" providerId="ADAL" clId="{7477CC35-D3F3-3146-B178-185CB407E323}" dt="2023-11-16T06:19:28.051" v="2090" actId="2696"/>
        <pc:sldMkLst>
          <pc:docMk/>
          <pc:sldMk cId="2398948463" sldId="258"/>
        </pc:sldMkLst>
      </pc:sldChg>
      <pc:sldChg chg="modSp mod">
        <pc:chgData name="Whitney Miller" userId="953dcbfc-f23e-4556-a084-9973a29161f5" providerId="ADAL" clId="{7477CC35-D3F3-3146-B178-185CB407E323}" dt="2023-11-16T07:04:57.562" v="3721" actId="1076"/>
        <pc:sldMkLst>
          <pc:docMk/>
          <pc:sldMk cId="1705938444" sldId="259"/>
        </pc:sldMkLst>
        <pc:spChg chg="mod">
          <ac:chgData name="Whitney Miller" userId="953dcbfc-f23e-4556-a084-9973a29161f5" providerId="ADAL" clId="{7477CC35-D3F3-3146-B178-185CB407E323}" dt="2023-11-16T07:04:57.562" v="3721" actId="1076"/>
          <ac:spMkLst>
            <pc:docMk/>
            <pc:sldMk cId="1705938444" sldId="259"/>
            <ac:spMk id="2" creationId="{5FF33810-D9A5-7AA5-0B1B-F7A1FF639D10}"/>
          </ac:spMkLst>
        </pc:spChg>
      </pc:sldChg>
      <pc:sldChg chg="modSp mod">
        <pc:chgData name="Whitney Miller" userId="953dcbfc-f23e-4556-a084-9973a29161f5" providerId="ADAL" clId="{7477CC35-D3F3-3146-B178-185CB407E323}" dt="2023-11-16T07:05:04.758" v="3722" actId="1076"/>
        <pc:sldMkLst>
          <pc:docMk/>
          <pc:sldMk cId="3663925455" sldId="260"/>
        </pc:sldMkLst>
        <pc:spChg chg="mod">
          <ac:chgData name="Whitney Miller" userId="953dcbfc-f23e-4556-a084-9973a29161f5" providerId="ADAL" clId="{7477CC35-D3F3-3146-B178-185CB407E323}" dt="2023-11-16T07:05:04.758" v="3722" actId="1076"/>
          <ac:spMkLst>
            <pc:docMk/>
            <pc:sldMk cId="3663925455" sldId="260"/>
            <ac:spMk id="2" creationId="{7D9F4F60-CAC7-D203-1E6D-323A89450BA8}"/>
          </ac:spMkLst>
        </pc:spChg>
      </pc:sldChg>
      <pc:sldChg chg="modSp mod">
        <pc:chgData name="Whitney Miller" userId="953dcbfc-f23e-4556-a084-9973a29161f5" providerId="ADAL" clId="{7477CC35-D3F3-3146-B178-185CB407E323}" dt="2023-11-16T07:05:11.548" v="3723" actId="1076"/>
        <pc:sldMkLst>
          <pc:docMk/>
          <pc:sldMk cId="3421928721" sldId="261"/>
        </pc:sldMkLst>
        <pc:spChg chg="mod">
          <ac:chgData name="Whitney Miller" userId="953dcbfc-f23e-4556-a084-9973a29161f5" providerId="ADAL" clId="{7477CC35-D3F3-3146-B178-185CB407E323}" dt="2023-11-16T07:05:11.548" v="3723" actId="1076"/>
          <ac:spMkLst>
            <pc:docMk/>
            <pc:sldMk cId="3421928721" sldId="261"/>
            <ac:spMk id="2" creationId="{2FC5B251-F270-47B6-EC2A-993AC36225DF}"/>
          </ac:spMkLst>
        </pc:spChg>
      </pc:sldChg>
      <pc:sldChg chg="modSp mod">
        <pc:chgData name="Whitney Miller" userId="953dcbfc-f23e-4556-a084-9973a29161f5" providerId="ADAL" clId="{7477CC35-D3F3-3146-B178-185CB407E323}" dt="2023-11-16T05:53:39.016" v="1570" actId="114"/>
        <pc:sldMkLst>
          <pc:docMk/>
          <pc:sldMk cId="3684106770" sldId="262"/>
        </pc:sldMkLst>
        <pc:spChg chg="mod">
          <ac:chgData name="Whitney Miller" userId="953dcbfc-f23e-4556-a084-9973a29161f5" providerId="ADAL" clId="{7477CC35-D3F3-3146-B178-185CB407E323}" dt="2023-11-16T05:20:43.167" v="42" actId="1076"/>
          <ac:spMkLst>
            <pc:docMk/>
            <pc:sldMk cId="3684106770" sldId="262"/>
            <ac:spMk id="2" creationId="{5D89CCAE-B712-C50E-271A-005195FBF447}"/>
          </ac:spMkLst>
        </pc:spChg>
        <pc:spChg chg="mod">
          <ac:chgData name="Whitney Miller" userId="953dcbfc-f23e-4556-a084-9973a29161f5" providerId="ADAL" clId="{7477CC35-D3F3-3146-B178-185CB407E323}" dt="2023-11-16T05:53:39.016" v="1570" actId="114"/>
          <ac:spMkLst>
            <pc:docMk/>
            <pc:sldMk cId="3684106770" sldId="262"/>
            <ac:spMk id="3" creationId="{592D6120-B72C-9EC2-0B43-0F9A572BB6A9}"/>
          </ac:spMkLst>
        </pc:spChg>
      </pc:sldChg>
      <pc:sldChg chg="modSp mod">
        <pc:chgData name="Whitney Miller" userId="953dcbfc-f23e-4556-a084-9973a29161f5" providerId="ADAL" clId="{7477CC35-D3F3-3146-B178-185CB407E323}" dt="2023-11-16T05:53:33.096" v="1569" actId="114"/>
        <pc:sldMkLst>
          <pc:docMk/>
          <pc:sldMk cId="52038051" sldId="265"/>
        </pc:sldMkLst>
        <pc:spChg chg="mod">
          <ac:chgData name="Whitney Miller" userId="953dcbfc-f23e-4556-a084-9973a29161f5" providerId="ADAL" clId="{7477CC35-D3F3-3146-B178-185CB407E323}" dt="2023-11-16T05:53:33.096" v="1569" actId="114"/>
          <ac:spMkLst>
            <pc:docMk/>
            <pc:sldMk cId="52038051" sldId="265"/>
            <ac:spMk id="8" creationId="{9863BD0F-2BE0-715F-9B48-F669E20C26FF}"/>
          </ac:spMkLst>
        </pc:spChg>
      </pc:sldChg>
      <pc:sldChg chg="modSp mod">
        <pc:chgData name="Whitney Miller" userId="953dcbfc-f23e-4556-a084-9973a29161f5" providerId="ADAL" clId="{7477CC35-D3F3-3146-B178-185CB407E323}" dt="2023-11-16T06:00:57.337" v="1781" actId="114"/>
        <pc:sldMkLst>
          <pc:docMk/>
          <pc:sldMk cId="2431521867" sldId="266"/>
        </pc:sldMkLst>
        <pc:spChg chg="mod">
          <ac:chgData name="Whitney Miller" userId="953dcbfc-f23e-4556-a084-9973a29161f5" providerId="ADAL" clId="{7477CC35-D3F3-3146-B178-185CB407E323}" dt="2023-11-16T05:18:32.326" v="18" actId="1076"/>
          <ac:spMkLst>
            <pc:docMk/>
            <pc:sldMk cId="2431521867" sldId="266"/>
            <ac:spMk id="2" creationId="{62C2FF48-63D0-FB99-1D29-D61A0A60B660}"/>
          </ac:spMkLst>
        </pc:spChg>
        <pc:spChg chg="mod">
          <ac:chgData name="Whitney Miller" userId="953dcbfc-f23e-4556-a084-9973a29161f5" providerId="ADAL" clId="{7477CC35-D3F3-3146-B178-185CB407E323}" dt="2023-11-16T06:00:57.337" v="1781" actId="114"/>
          <ac:spMkLst>
            <pc:docMk/>
            <pc:sldMk cId="2431521867" sldId="266"/>
            <ac:spMk id="5" creationId="{770B61E0-9564-DCA9-F2DD-EFABC871AA82}"/>
          </ac:spMkLst>
        </pc:spChg>
      </pc:sldChg>
      <pc:sldChg chg="del">
        <pc:chgData name="Whitney Miller" userId="953dcbfc-f23e-4556-a084-9973a29161f5" providerId="ADAL" clId="{7477CC35-D3F3-3146-B178-185CB407E323}" dt="2023-11-16T06:19:28.043" v="2089" actId="2696"/>
        <pc:sldMkLst>
          <pc:docMk/>
          <pc:sldMk cId="872573516" sldId="267"/>
        </pc:sldMkLst>
      </pc:sldChg>
      <pc:sldChg chg="del">
        <pc:chgData name="Whitney Miller" userId="953dcbfc-f23e-4556-a084-9973a29161f5" providerId="ADAL" clId="{7477CC35-D3F3-3146-B178-185CB407E323}" dt="2023-11-16T06:19:28.030" v="2087" actId="2696"/>
        <pc:sldMkLst>
          <pc:docMk/>
          <pc:sldMk cId="3127634871" sldId="268"/>
        </pc:sldMkLst>
      </pc:sldChg>
      <pc:sldChg chg="addSp modSp mod">
        <pc:chgData name="Whitney Miller" userId="953dcbfc-f23e-4556-a084-9973a29161f5" providerId="ADAL" clId="{7477CC35-D3F3-3146-B178-185CB407E323}" dt="2023-11-16T06:15:17.582" v="2069" actId="20577"/>
        <pc:sldMkLst>
          <pc:docMk/>
          <pc:sldMk cId="3974005570" sldId="270"/>
        </pc:sldMkLst>
        <pc:spChg chg="mod">
          <ac:chgData name="Whitney Miller" userId="953dcbfc-f23e-4556-a084-9973a29161f5" providerId="ADAL" clId="{7477CC35-D3F3-3146-B178-185CB407E323}" dt="2023-11-16T05:18:56.630" v="29" actId="1036"/>
          <ac:spMkLst>
            <pc:docMk/>
            <pc:sldMk cId="3974005570" sldId="270"/>
            <ac:spMk id="2" creationId="{5D89CCAE-B712-C50E-271A-005195FBF447}"/>
          </ac:spMkLst>
        </pc:spChg>
        <pc:spChg chg="add mod">
          <ac:chgData name="Whitney Miller" userId="953dcbfc-f23e-4556-a084-9973a29161f5" providerId="ADAL" clId="{7477CC35-D3F3-3146-B178-185CB407E323}" dt="2023-11-16T06:15:17.582" v="2069" actId="20577"/>
          <ac:spMkLst>
            <pc:docMk/>
            <pc:sldMk cId="3974005570" sldId="270"/>
            <ac:spMk id="4" creationId="{C169A28A-942C-960E-FF65-D43B8D503A17}"/>
          </ac:spMkLst>
        </pc:spChg>
      </pc:sldChg>
      <pc:sldChg chg="modSp mod">
        <pc:chgData name="Whitney Miller" userId="953dcbfc-f23e-4556-a084-9973a29161f5" providerId="ADAL" clId="{7477CC35-D3F3-3146-B178-185CB407E323}" dt="2023-11-16T05:17:06.289" v="5" actId="1076"/>
        <pc:sldMkLst>
          <pc:docMk/>
          <pc:sldMk cId="2496677596" sldId="277"/>
        </pc:sldMkLst>
        <pc:spChg chg="mod">
          <ac:chgData name="Whitney Miller" userId="953dcbfc-f23e-4556-a084-9973a29161f5" providerId="ADAL" clId="{7477CC35-D3F3-3146-B178-185CB407E323}" dt="2023-11-16T05:17:06.289" v="5" actId="1076"/>
          <ac:spMkLst>
            <pc:docMk/>
            <pc:sldMk cId="2496677596" sldId="277"/>
            <ac:spMk id="6" creationId="{A3C1E016-BAB2-8C3B-9055-CD8620A067D0}"/>
          </ac:spMkLst>
        </pc:spChg>
      </pc:sldChg>
      <pc:sldChg chg="addSp modSp mod">
        <pc:chgData name="Whitney Miller" userId="953dcbfc-f23e-4556-a084-9973a29161f5" providerId="ADAL" clId="{7477CC35-D3F3-3146-B178-185CB407E323}" dt="2023-11-16T06:26:07.520" v="2156" actId="1076"/>
        <pc:sldMkLst>
          <pc:docMk/>
          <pc:sldMk cId="3640081547" sldId="280"/>
        </pc:sldMkLst>
        <pc:spChg chg="mod">
          <ac:chgData name="Whitney Miller" userId="953dcbfc-f23e-4556-a084-9973a29161f5" providerId="ADAL" clId="{7477CC35-D3F3-3146-B178-185CB407E323}" dt="2023-11-16T06:20:15.115" v="2103" actId="1076"/>
          <ac:spMkLst>
            <pc:docMk/>
            <pc:sldMk cId="3640081547" sldId="280"/>
            <ac:spMk id="2" creationId="{5D89CCAE-B712-C50E-271A-005195FBF447}"/>
          </ac:spMkLst>
        </pc:spChg>
        <pc:spChg chg="add mod">
          <ac:chgData name="Whitney Miller" userId="953dcbfc-f23e-4556-a084-9973a29161f5" providerId="ADAL" clId="{7477CC35-D3F3-3146-B178-185CB407E323}" dt="2023-11-16T06:26:07.520" v="2156" actId="1076"/>
          <ac:spMkLst>
            <pc:docMk/>
            <pc:sldMk cId="3640081547" sldId="280"/>
            <ac:spMk id="4" creationId="{72E787EE-0622-16E7-1463-D1B925D26439}"/>
          </ac:spMkLst>
        </pc:spChg>
      </pc:sldChg>
      <pc:sldChg chg="addSp delSp modSp mod">
        <pc:chgData name="Whitney Miller" userId="953dcbfc-f23e-4556-a084-9973a29161f5" providerId="ADAL" clId="{7477CC35-D3F3-3146-B178-185CB407E323}" dt="2023-11-16T05:55:39.309" v="1599" actId="20577"/>
        <pc:sldMkLst>
          <pc:docMk/>
          <pc:sldMk cId="2329601674" sldId="281"/>
        </pc:sldMkLst>
        <pc:spChg chg="add mod">
          <ac:chgData name="Whitney Miller" userId="953dcbfc-f23e-4556-a084-9973a29161f5" providerId="ADAL" clId="{7477CC35-D3F3-3146-B178-185CB407E323}" dt="2023-11-16T05:55:39.309" v="1599" actId="20577"/>
          <ac:spMkLst>
            <pc:docMk/>
            <pc:sldMk cId="2329601674" sldId="281"/>
            <ac:spMk id="2" creationId="{EB30C9C9-D85C-6A52-D37E-AF8274820102}"/>
          </ac:spMkLst>
        </pc:spChg>
        <pc:spChg chg="del">
          <ac:chgData name="Whitney Miller" userId="953dcbfc-f23e-4556-a084-9973a29161f5" providerId="ADAL" clId="{7477CC35-D3F3-3146-B178-185CB407E323}" dt="2023-11-16T05:17:25.400" v="8" actId="478"/>
          <ac:spMkLst>
            <pc:docMk/>
            <pc:sldMk cId="2329601674" sldId="281"/>
            <ac:spMk id="3" creationId="{1B64A97F-023A-82E0-6CB7-D7D91CD58EF2}"/>
          </ac:spMkLst>
        </pc:spChg>
        <pc:spChg chg="add del mod">
          <ac:chgData name="Whitney Miller" userId="953dcbfc-f23e-4556-a084-9973a29161f5" providerId="ADAL" clId="{7477CC35-D3F3-3146-B178-185CB407E323}" dt="2023-11-16T05:37:28.337" v="252" actId="478"/>
          <ac:spMkLst>
            <pc:docMk/>
            <pc:sldMk cId="2329601674" sldId="281"/>
            <ac:spMk id="5" creationId="{313C945C-EF24-0F2C-D155-3745C884D610}"/>
          </ac:spMkLst>
        </pc:spChg>
        <pc:spChg chg="mod">
          <ac:chgData name="Whitney Miller" userId="953dcbfc-f23e-4556-a084-9973a29161f5" providerId="ADAL" clId="{7477CC35-D3F3-3146-B178-185CB407E323}" dt="2023-11-16T05:17:50.301" v="12" actId="1076"/>
          <ac:spMkLst>
            <pc:docMk/>
            <pc:sldMk cId="2329601674" sldId="281"/>
            <ac:spMk id="7" creationId="{882DA66C-29EE-2B13-CBE8-E8C2AB80F379}"/>
          </ac:spMkLst>
        </pc:spChg>
      </pc:sldChg>
      <pc:sldChg chg="del">
        <pc:chgData name="Whitney Miller" userId="953dcbfc-f23e-4556-a084-9973a29161f5" providerId="ADAL" clId="{7477CC35-D3F3-3146-B178-185CB407E323}" dt="2023-11-16T06:19:28.030" v="2088" actId="2696"/>
        <pc:sldMkLst>
          <pc:docMk/>
          <pc:sldMk cId="283171190" sldId="283"/>
        </pc:sldMkLst>
      </pc:sldChg>
      <pc:sldChg chg="del">
        <pc:chgData name="Whitney Miller" userId="953dcbfc-f23e-4556-a084-9973a29161f5" providerId="ADAL" clId="{7477CC35-D3F3-3146-B178-185CB407E323}" dt="2023-11-16T06:19:28.029" v="2086" actId="2696"/>
        <pc:sldMkLst>
          <pc:docMk/>
          <pc:sldMk cId="221249127" sldId="284"/>
        </pc:sldMkLst>
      </pc:sldChg>
      <pc:sldChg chg="addSp delSp modSp mod">
        <pc:chgData name="Whitney Miller" userId="953dcbfc-f23e-4556-a084-9973a29161f5" providerId="ADAL" clId="{7477CC35-D3F3-3146-B178-185CB407E323}" dt="2023-11-16T05:55:28.890" v="1597" actId="1076"/>
        <pc:sldMkLst>
          <pc:docMk/>
          <pc:sldMk cId="2594048129" sldId="286"/>
        </pc:sldMkLst>
        <pc:spChg chg="add mod">
          <ac:chgData name="Whitney Miller" userId="953dcbfc-f23e-4556-a084-9973a29161f5" providerId="ADAL" clId="{7477CC35-D3F3-3146-B178-185CB407E323}" dt="2023-11-16T05:55:28.890" v="1597" actId="1076"/>
          <ac:spMkLst>
            <pc:docMk/>
            <pc:sldMk cId="2594048129" sldId="286"/>
            <ac:spMk id="2" creationId="{FAE2E5A1-57DD-716A-E48F-DA225D40C314}"/>
          </ac:spMkLst>
        </pc:spChg>
        <pc:spChg chg="del">
          <ac:chgData name="Whitney Miller" userId="953dcbfc-f23e-4556-a084-9973a29161f5" providerId="ADAL" clId="{7477CC35-D3F3-3146-B178-185CB407E323}" dt="2023-11-16T05:22:18.455" v="112" actId="478"/>
          <ac:spMkLst>
            <pc:docMk/>
            <pc:sldMk cId="2594048129" sldId="286"/>
            <ac:spMk id="3" creationId="{1B64A97F-023A-82E0-6CB7-D7D91CD58EF2}"/>
          </ac:spMkLst>
        </pc:spChg>
        <pc:spChg chg="mod">
          <ac:chgData name="Whitney Miller" userId="953dcbfc-f23e-4556-a084-9973a29161f5" providerId="ADAL" clId="{7477CC35-D3F3-3146-B178-185CB407E323}" dt="2023-11-16T05:19:29.809" v="32" actId="1076"/>
          <ac:spMkLst>
            <pc:docMk/>
            <pc:sldMk cId="2594048129" sldId="286"/>
            <ac:spMk id="7" creationId="{882DA66C-29EE-2B13-CBE8-E8C2AB80F379}"/>
          </ac:spMkLst>
        </pc:spChg>
      </pc:sldChg>
      <pc:sldChg chg="addSp delSp modSp mod">
        <pc:chgData name="Whitney Miller" userId="953dcbfc-f23e-4556-a084-9973a29161f5" providerId="ADAL" clId="{7477CC35-D3F3-3146-B178-185CB407E323}" dt="2023-11-16T06:15:06.668" v="2063" actId="1076"/>
        <pc:sldMkLst>
          <pc:docMk/>
          <pc:sldMk cId="3604349621" sldId="287"/>
        </pc:sldMkLst>
        <pc:spChg chg="add del mod">
          <ac:chgData name="Whitney Miller" userId="953dcbfc-f23e-4556-a084-9973a29161f5" providerId="ADAL" clId="{7477CC35-D3F3-3146-B178-185CB407E323}" dt="2023-11-16T05:37:11.712" v="248" actId="21"/>
          <ac:spMkLst>
            <pc:docMk/>
            <pc:sldMk cId="3604349621" sldId="287"/>
            <ac:spMk id="5" creationId="{D1CEFB59-3BDB-F04C-7B09-B431D63A0952}"/>
          </ac:spMkLst>
        </pc:spChg>
        <pc:spChg chg="add mod">
          <ac:chgData name="Whitney Miller" userId="953dcbfc-f23e-4556-a084-9973a29161f5" providerId="ADAL" clId="{7477CC35-D3F3-3146-B178-185CB407E323}" dt="2023-11-16T06:15:02.204" v="2062" actId="1076"/>
          <ac:spMkLst>
            <pc:docMk/>
            <pc:sldMk cId="3604349621" sldId="287"/>
            <ac:spMk id="6" creationId="{7FADD048-6E52-7D78-21F5-9899D3A2AF82}"/>
          </ac:spMkLst>
        </pc:spChg>
        <pc:spChg chg="mod">
          <ac:chgData name="Whitney Miller" userId="953dcbfc-f23e-4556-a084-9973a29161f5" providerId="ADAL" clId="{7477CC35-D3F3-3146-B178-185CB407E323}" dt="2023-11-16T05:18:10.440" v="15" actId="1076"/>
          <ac:spMkLst>
            <pc:docMk/>
            <pc:sldMk cId="3604349621" sldId="287"/>
            <ac:spMk id="7" creationId="{882DA66C-29EE-2B13-CBE8-E8C2AB80F379}"/>
          </ac:spMkLst>
        </pc:spChg>
        <pc:spChg chg="add mod">
          <ac:chgData name="Whitney Miller" userId="953dcbfc-f23e-4556-a084-9973a29161f5" providerId="ADAL" clId="{7477CC35-D3F3-3146-B178-185CB407E323}" dt="2023-11-16T06:15:06.668" v="2063" actId="1076"/>
          <ac:spMkLst>
            <pc:docMk/>
            <pc:sldMk cId="3604349621" sldId="287"/>
            <ac:spMk id="8" creationId="{061F8B9E-1ABE-E099-206D-79567AAFF1E4}"/>
          </ac:spMkLst>
        </pc:spChg>
      </pc:sldChg>
      <pc:sldChg chg="modSp mod">
        <pc:chgData name="Whitney Miller" userId="953dcbfc-f23e-4556-a084-9973a29161f5" providerId="ADAL" clId="{7477CC35-D3F3-3146-B178-185CB407E323}" dt="2023-11-16T06:49:09.323" v="2879" actId="20577"/>
        <pc:sldMkLst>
          <pc:docMk/>
          <pc:sldMk cId="1154286067" sldId="290"/>
        </pc:sldMkLst>
        <pc:spChg chg="mod">
          <ac:chgData name="Whitney Miller" userId="953dcbfc-f23e-4556-a084-9973a29161f5" providerId="ADAL" clId="{7477CC35-D3F3-3146-B178-185CB407E323}" dt="2023-11-16T06:45:53.346" v="2814" actId="1076"/>
          <ac:spMkLst>
            <pc:docMk/>
            <pc:sldMk cId="1154286067" sldId="290"/>
            <ac:spMk id="2" creationId="{BF26C9E4-163A-857F-A066-D6673C54B022}"/>
          </ac:spMkLst>
        </pc:spChg>
        <pc:spChg chg="mod">
          <ac:chgData name="Whitney Miller" userId="953dcbfc-f23e-4556-a084-9973a29161f5" providerId="ADAL" clId="{7477CC35-D3F3-3146-B178-185CB407E323}" dt="2023-11-16T06:49:09.323" v="2879" actId="20577"/>
          <ac:spMkLst>
            <pc:docMk/>
            <pc:sldMk cId="1154286067" sldId="290"/>
            <ac:spMk id="5" creationId="{2619DDB9-4287-6656-9EF3-59F2C030D0E5}"/>
          </ac:spMkLst>
        </pc:spChg>
      </pc:sldChg>
      <pc:sldChg chg="modSp mod ord">
        <pc:chgData name="Whitney Miller" userId="953dcbfc-f23e-4556-a084-9973a29161f5" providerId="ADAL" clId="{7477CC35-D3F3-3146-B178-185CB407E323}" dt="2023-11-16T07:04:28.774" v="3695" actId="1076"/>
        <pc:sldMkLst>
          <pc:docMk/>
          <pc:sldMk cId="2916769335" sldId="295"/>
        </pc:sldMkLst>
        <pc:spChg chg="mod">
          <ac:chgData name="Whitney Miller" userId="953dcbfc-f23e-4556-a084-9973a29161f5" providerId="ADAL" clId="{7477CC35-D3F3-3146-B178-185CB407E323}" dt="2023-11-16T07:01:57.337" v="3395" actId="1076"/>
          <ac:spMkLst>
            <pc:docMk/>
            <pc:sldMk cId="2916769335" sldId="295"/>
            <ac:spMk id="5" creationId="{BA5E2177-BD1D-2CB4-3E96-4F68FF64F00E}"/>
          </ac:spMkLst>
        </pc:spChg>
        <pc:spChg chg="mod">
          <ac:chgData name="Whitney Miller" userId="953dcbfc-f23e-4556-a084-9973a29161f5" providerId="ADAL" clId="{7477CC35-D3F3-3146-B178-185CB407E323}" dt="2023-11-16T07:04:28.774" v="3695" actId="1076"/>
          <ac:spMkLst>
            <pc:docMk/>
            <pc:sldMk cId="2916769335" sldId="295"/>
            <ac:spMk id="7" creationId="{31AA0278-F16F-2D02-D37C-2BE802BFBE8A}"/>
          </ac:spMkLst>
        </pc:spChg>
      </pc:sldChg>
      <pc:sldChg chg="modSp mod">
        <pc:chgData name="Whitney Miller" userId="953dcbfc-f23e-4556-a084-9973a29161f5" providerId="ADAL" clId="{7477CC35-D3F3-3146-B178-185CB407E323}" dt="2023-11-16T07:04:53.049" v="3720" actId="1076"/>
        <pc:sldMkLst>
          <pc:docMk/>
          <pc:sldMk cId="3232019014" sldId="298"/>
        </pc:sldMkLst>
        <pc:spChg chg="mod">
          <ac:chgData name="Whitney Miller" userId="953dcbfc-f23e-4556-a084-9973a29161f5" providerId="ADAL" clId="{7477CC35-D3F3-3146-B178-185CB407E323}" dt="2023-11-16T07:04:53.049" v="3720" actId="1076"/>
          <ac:spMkLst>
            <pc:docMk/>
            <pc:sldMk cId="3232019014" sldId="298"/>
            <ac:spMk id="2" creationId="{B8FD1FCA-F11E-51A1-5EA7-F12E1B826442}"/>
          </ac:spMkLst>
        </pc:spChg>
      </pc:sldChg>
      <pc:sldChg chg="addSp modSp add mod">
        <pc:chgData name="Whitney Miller" userId="953dcbfc-f23e-4556-a084-9973a29161f5" providerId="ADAL" clId="{7477CC35-D3F3-3146-B178-185CB407E323}" dt="2023-11-16T06:41:19.855" v="2710" actId="1076"/>
        <pc:sldMkLst>
          <pc:docMk/>
          <pc:sldMk cId="518749297" sldId="299"/>
        </pc:sldMkLst>
        <pc:spChg chg="mod">
          <ac:chgData name="Whitney Miller" userId="953dcbfc-f23e-4556-a084-9973a29161f5" providerId="ADAL" clId="{7477CC35-D3F3-3146-B178-185CB407E323}" dt="2023-11-16T06:20:32.453" v="2105" actId="1076"/>
          <ac:spMkLst>
            <pc:docMk/>
            <pc:sldMk cId="518749297" sldId="299"/>
            <ac:spMk id="2" creationId="{5D89CCAE-B712-C50E-271A-005195FBF447}"/>
          </ac:spMkLst>
        </pc:spChg>
        <pc:spChg chg="add mod">
          <ac:chgData name="Whitney Miller" userId="953dcbfc-f23e-4556-a084-9973a29161f5" providerId="ADAL" clId="{7477CC35-D3F3-3146-B178-185CB407E323}" dt="2023-11-16T06:41:19.855" v="2710" actId="1076"/>
          <ac:spMkLst>
            <pc:docMk/>
            <pc:sldMk cId="518749297" sldId="299"/>
            <ac:spMk id="3" creationId="{C2BE2AB8-EF0B-EC7D-E71A-7914B3EDC07D}"/>
          </ac:spMkLst>
        </pc:spChg>
      </pc:sldChg>
      <pc:sldChg chg="addSp modSp add mod">
        <pc:chgData name="Whitney Miller" userId="953dcbfc-f23e-4556-a084-9973a29161f5" providerId="ADAL" clId="{7477CC35-D3F3-3146-B178-185CB407E323}" dt="2023-11-16T06:43:54.780" v="2809" actId="114"/>
        <pc:sldMkLst>
          <pc:docMk/>
          <pc:sldMk cId="2160648208" sldId="300"/>
        </pc:sldMkLst>
        <pc:spChg chg="mod">
          <ac:chgData name="Whitney Miller" userId="953dcbfc-f23e-4556-a084-9973a29161f5" providerId="ADAL" clId="{7477CC35-D3F3-3146-B178-185CB407E323}" dt="2023-11-16T06:20:45.207" v="2108" actId="1076"/>
          <ac:spMkLst>
            <pc:docMk/>
            <pc:sldMk cId="2160648208" sldId="300"/>
            <ac:spMk id="2" creationId="{5D89CCAE-B712-C50E-271A-005195FBF447}"/>
          </ac:spMkLst>
        </pc:spChg>
        <pc:spChg chg="add mod">
          <ac:chgData name="Whitney Miller" userId="953dcbfc-f23e-4556-a084-9973a29161f5" providerId="ADAL" clId="{7477CC35-D3F3-3146-B178-185CB407E323}" dt="2023-11-16T06:43:54.780" v="2809" actId="114"/>
          <ac:spMkLst>
            <pc:docMk/>
            <pc:sldMk cId="2160648208" sldId="300"/>
            <ac:spMk id="3" creationId="{AC328A78-75E0-C006-7C58-4D79393A5CF8}"/>
          </ac:spMkLst>
        </pc:spChg>
      </pc:sldChg>
      <pc:sldChg chg="addSp modSp add mod">
        <pc:chgData name="Whitney Miller" userId="953dcbfc-f23e-4556-a084-9973a29161f5" providerId="ADAL" clId="{7477CC35-D3F3-3146-B178-185CB407E323}" dt="2023-11-16T06:58:44.888" v="3253" actId="313"/>
        <pc:sldMkLst>
          <pc:docMk/>
          <pc:sldMk cId="2584519217" sldId="301"/>
        </pc:sldMkLst>
        <pc:spChg chg="mod">
          <ac:chgData name="Whitney Miller" userId="953dcbfc-f23e-4556-a084-9973a29161f5" providerId="ADAL" clId="{7477CC35-D3F3-3146-B178-185CB407E323}" dt="2023-11-16T06:18:13.433" v="2081" actId="1076"/>
          <ac:spMkLst>
            <pc:docMk/>
            <pc:sldMk cId="2584519217" sldId="301"/>
            <ac:spMk id="2" creationId="{BF26C9E4-163A-857F-A066-D6673C54B022}"/>
          </ac:spMkLst>
        </pc:spChg>
        <pc:spChg chg="add mod">
          <ac:chgData name="Whitney Miller" userId="953dcbfc-f23e-4556-a084-9973a29161f5" providerId="ADAL" clId="{7477CC35-D3F3-3146-B178-185CB407E323}" dt="2023-11-16T06:58:44.888" v="3253" actId="313"/>
          <ac:spMkLst>
            <pc:docMk/>
            <pc:sldMk cId="2584519217" sldId="301"/>
            <ac:spMk id="3" creationId="{C0790509-A954-2F9F-6093-047B529AEE4D}"/>
          </ac:spMkLst>
        </pc:spChg>
        <pc:spChg chg="mod">
          <ac:chgData name="Whitney Miller" userId="953dcbfc-f23e-4556-a084-9973a29161f5" providerId="ADAL" clId="{7477CC35-D3F3-3146-B178-185CB407E323}" dt="2023-11-16T06:56:17.156" v="3135" actId="1076"/>
          <ac:spMkLst>
            <pc:docMk/>
            <pc:sldMk cId="2584519217" sldId="301"/>
            <ac:spMk id="5" creationId="{2619DDB9-4287-6656-9EF3-59F2C030D0E5}"/>
          </ac:spMkLst>
        </pc:spChg>
      </pc:sldChg>
      <pc:sldChg chg="modSp add mod">
        <pc:chgData name="Whitney Miller" userId="953dcbfc-f23e-4556-a084-9973a29161f5" providerId="ADAL" clId="{7477CC35-D3F3-3146-B178-185CB407E323}" dt="2023-11-16T07:01:34.716" v="3381" actId="27636"/>
        <pc:sldMkLst>
          <pc:docMk/>
          <pc:sldMk cId="3961908199" sldId="302"/>
        </pc:sldMkLst>
        <pc:spChg chg="mod">
          <ac:chgData name="Whitney Miller" userId="953dcbfc-f23e-4556-a084-9973a29161f5" providerId="ADAL" clId="{7477CC35-D3F3-3146-B178-185CB407E323}" dt="2023-11-16T06:18:45.044" v="2085"/>
          <ac:spMkLst>
            <pc:docMk/>
            <pc:sldMk cId="3961908199" sldId="302"/>
            <ac:spMk id="2" creationId="{BF26C9E4-163A-857F-A066-D6673C54B022}"/>
          </ac:spMkLst>
        </pc:spChg>
        <pc:spChg chg="mod">
          <ac:chgData name="Whitney Miller" userId="953dcbfc-f23e-4556-a084-9973a29161f5" providerId="ADAL" clId="{7477CC35-D3F3-3146-B178-185CB407E323}" dt="2023-11-16T07:01:34.716" v="3381" actId="27636"/>
          <ac:spMkLst>
            <pc:docMk/>
            <pc:sldMk cId="3961908199" sldId="302"/>
            <ac:spMk id="5" creationId="{2619DDB9-4287-6656-9EF3-59F2C030D0E5}"/>
          </ac:spMkLst>
        </pc:spChg>
      </pc:sldChg>
      <pc:sldChg chg="modSp add mod">
        <pc:chgData name="Whitney Miller" userId="953dcbfc-f23e-4556-a084-9973a29161f5" providerId="ADAL" clId="{7477CC35-D3F3-3146-B178-185CB407E323}" dt="2023-11-16T06:37:53.896" v="2675" actId="255"/>
        <pc:sldMkLst>
          <pc:docMk/>
          <pc:sldMk cId="1893543180" sldId="303"/>
        </pc:sldMkLst>
        <pc:spChg chg="mod">
          <ac:chgData name="Whitney Miller" userId="953dcbfc-f23e-4556-a084-9973a29161f5" providerId="ADAL" clId="{7477CC35-D3F3-3146-B178-185CB407E323}" dt="2023-11-16T06:26:49.566" v="2161" actId="1076"/>
          <ac:spMkLst>
            <pc:docMk/>
            <pc:sldMk cId="1893543180" sldId="303"/>
            <ac:spMk id="2" creationId="{5D89CCAE-B712-C50E-271A-005195FBF447}"/>
          </ac:spMkLst>
        </pc:spChg>
        <pc:spChg chg="mod">
          <ac:chgData name="Whitney Miller" userId="953dcbfc-f23e-4556-a084-9973a29161f5" providerId="ADAL" clId="{7477CC35-D3F3-3146-B178-185CB407E323}" dt="2023-11-16T06:37:53.896" v="2675" actId="255"/>
          <ac:spMkLst>
            <pc:docMk/>
            <pc:sldMk cId="1893543180" sldId="303"/>
            <ac:spMk id="4" creationId="{72E787EE-0622-16E7-1463-D1B925D26439}"/>
          </ac:spMkLst>
        </pc:spChg>
      </pc:sldChg>
      <pc:sldChg chg="add">
        <pc:chgData name="Whitney Miller" userId="953dcbfc-f23e-4556-a084-9973a29161f5" providerId="ADAL" clId="{7477CC35-D3F3-3146-B178-185CB407E323}" dt="2023-11-16T06:45:22.110" v="2810" actId="2890"/>
        <pc:sldMkLst>
          <pc:docMk/>
          <pc:sldMk cId="3750543222" sldId="304"/>
        </pc:sldMkLst>
      </pc:sldChg>
    </pc:docChg>
  </pc:docChgLst>
  <pc:docChgLst>
    <pc:chgData name="Whitney Miller" userId="S::el1582@wayne.edu::953dcbfc-f23e-4556-a084-9973a29161f5" providerId="AD" clId="Web-{7A23EDD2-9E5B-CD5C-9A3D-641670D72013}"/>
    <pc:docChg chg="delSld modSld">
      <pc:chgData name="Whitney Miller" userId="S::el1582@wayne.edu::953dcbfc-f23e-4556-a084-9973a29161f5" providerId="AD" clId="Web-{7A23EDD2-9E5B-CD5C-9A3D-641670D72013}" dt="2023-11-16T05:02:57.075" v="603" actId="20577"/>
      <pc:docMkLst>
        <pc:docMk/>
      </pc:docMkLst>
      <pc:sldChg chg="modSp">
        <pc:chgData name="Whitney Miller" userId="S::el1582@wayne.edu::953dcbfc-f23e-4556-a084-9973a29161f5" providerId="AD" clId="Web-{7A23EDD2-9E5B-CD5C-9A3D-641670D72013}" dt="2023-11-16T04:59:44.008" v="506" actId="20577"/>
        <pc:sldMkLst>
          <pc:docMk/>
          <pc:sldMk cId="3684106770" sldId="262"/>
        </pc:sldMkLst>
        <pc:spChg chg="mod">
          <ac:chgData name="Whitney Miller" userId="S::el1582@wayne.edu::953dcbfc-f23e-4556-a084-9973a29161f5" providerId="AD" clId="Web-{7A23EDD2-9E5B-CD5C-9A3D-641670D72013}" dt="2023-11-16T04:59:44.008" v="506" actId="20577"/>
          <ac:spMkLst>
            <pc:docMk/>
            <pc:sldMk cId="3684106770" sldId="262"/>
            <ac:spMk id="2" creationId="{5D89CCAE-B712-C50E-271A-005195FBF447}"/>
          </ac:spMkLst>
        </pc:spChg>
      </pc:sldChg>
      <pc:sldChg chg="addSp modSp">
        <pc:chgData name="Whitney Miller" userId="S::el1582@wayne.edu::953dcbfc-f23e-4556-a084-9973a29161f5" providerId="AD" clId="Web-{7A23EDD2-9E5B-CD5C-9A3D-641670D72013}" dt="2023-11-16T04:58:08.412" v="478"/>
        <pc:sldMkLst>
          <pc:docMk/>
          <pc:sldMk cId="1431421781" sldId="263"/>
        </pc:sldMkLst>
        <pc:spChg chg="mod">
          <ac:chgData name="Whitney Miller" userId="S::el1582@wayne.edu::953dcbfc-f23e-4556-a084-9973a29161f5" providerId="AD" clId="Web-{7A23EDD2-9E5B-CD5C-9A3D-641670D72013}" dt="2023-11-16T04:53:40.062" v="412" actId="1076"/>
          <ac:spMkLst>
            <pc:docMk/>
            <pc:sldMk cId="1431421781" sldId="263"/>
            <ac:spMk id="2" creationId="{F83405DE-EB09-3982-0C79-2EA4931736D9}"/>
          </ac:spMkLst>
        </pc:spChg>
        <pc:spChg chg="add mod">
          <ac:chgData name="Whitney Miller" userId="S::el1582@wayne.edu::953dcbfc-f23e-4556-a084-9973a29161f5" providerId="AD" clId="Web-{7A23EDD2-9E5B-CD5C-9A3D-641670D72013}" dt="2023-11-16T04:53:33.171" v="411" actId="1076"/>
          <ac:spMkLst>
            <pc:docMk/>
            <pc:sldMk cId="1431421781" sldId="263"/>
            <ac:spMk id="3" creationId="{0B78E345-5226-BF3C-B669-6E4CA675B4C9}"/>
          </ac:spMkLst>
        </pc:spChg>
        <pc:graphicFrameChg chg="mod modGraphic">
          <ac:chgData name="Whitney Miller" userId="S::el1582@wayne.edu::953dcbfc-f23e-4556-a084-9973a29161f5" providerId="AD" clId="Web-{7A23EDD2-9E5B-CD5C-9A3D-641670D72013}" dt="2023-11-16T04:58:08.412" v="478"/>
          <ac:graphicFrameMkLst>
            <pc:docMk/>
            <pc:sldMk cId="1431421781" sldId="263"/>
            <ac:graphicFrameMk id="4" creationId="{BE8040CD-9BFE-F761-D030-91850934CCDB}"/>
          </ac:graphicFrameMkLst>
        </pc:graphicFrameChg>
      </pc:sldChg>
      <pc:sldChg chg="modSp">
        <pc:chgData name="Whitney Miller" userId="S::el1582@wayne.edu::953dcbfc-f23e-4556-a084-9973a29161f5" providerId="AD" clId="Web-{7A23EDD2-9E5B-CD5C-9A3D-641670D72013}" dt="2023-11-16T05:01:08.072" v="589" actId="20577"/>
        <pc:sldMkLst>
          <pc:docMk/>
          <pc:sldMk cId="52038051" sldId="265"/>
        </pc:sldMkLst>
        <pc:spChg chg="mod">
          <ac:chgData name="Whitney Miller" userId="S::el1582@wayne.edu::953dcbfc-f23e-4556-a084-9973a29161f5" providerId="AD" clId="Web-{7A23EDD2-9E5B-CD5C-9A3D-641670D72013}" dt="2023-11-16T05:01:08.072" v="589" actId="20577"/>
          <ac:spMkLst>
            <pc:docMk/>
            <pc:sldMk cId="52038051" sldId="265"/>
            <ac:spMk id="8" creationId="{9863BD0F-2BE0-715F-9B48-F669E20C26FF}"/>
          </ac:spMkLst>
        </pc:spChg>
      </pc:sldChg>
      <pc:sldChg chg="addSp delSp modSp">
        <pc:chgData name="Whitney Miller" userId="S::el1582@wayne.edu::953dcbfc-f23e-4556-a084-9973a29161f5" providerId="AD" clId="Web-{7A23EDD2-9E5B-CD5C-9A3D-641670D72013}" dt="2023-11-16T03:36:34.874" v="20"/>
        <pc:sldMkLst>
          <pc:docMk/>
          <pc:sldMk cId="2431521867" sldId="266"/>
        </pc:sldMkLst>
        <pc:spChg chg="add mod">
          <ac:chgData name="Whitney Miller" userId="S::el1582@wayne.edu::953dcbfc-f23e-4556-a084-9973a29161f5" providerId="AD" clId="Web-{7A23EDD2-9E5B-CD5C-9A3D-641670D72013}" dt="2023-11-16T03:36:34.874" v="20"/>
          <ac:spMkLst>
            <pc:docMk/>
            <pc:sldMk cId="2431521867" sldId="266"/>
            <ac:spMk id="5" creationId="{770B61E0-9564-DCA9-F2DD-EFABC871AA82}"/>
          </ac:spMkLst>
        </pc:spChg>
        <pc:graphicFrameChg chg="del">
          <ac:chgData name="Whitney Miller" userId="S::el1582@wayne.edu::953dcbfc-f23e-4556-a084-9973a29161f5" providerId="AD" clId="Web-{7A23EDD2-9E5B-CD5C-9A3D-641670D72013}" dt="2023-11-16T03:36:34.874" v="20"/>
          <ac:graphicFrameMkLst>
            <pc:docMk/>
            <pc:sldMk cId="2431521867" sldId="266"/>
            <ac:graphicFrameMk id="4" creationId="{F21A2B53-1EE2-CE04-0F59-1028E4C75484}"/>
          </ac:graphicFrameMkLst>
        </pc:graphicFrameChg>
      </pc:sldChg>
      <pc:sldChg chg="delSp modSp">
        <pc:chgData name="Whitney Miller" userId="S::el1582@wayne.edu::953dcbfc-f23e-4556-a084-9973a29161f5" providerId="AD" clId="Web-{7A23EDD2-9E5B-CD5C-9A3D-641670D72013}" dt="2023-11-16T03:38:17.142" v="38"/>
        <pc:sldMkLst>
          <pc:docMk/>
          <pc:sldMk cId="872573516" sldId="267"/>
        </pc:sldMkLst>
        <pc:spChg chg="del mod">
          <ac:chgData name="Whitney Miller" userId="S::el1582@wayne.edu::953dcbfc-f23e-4556-a084-9973a29161f5" providerId="AD" clId="Web-{7A23EDD2-9E5B-CD5C-9A3D-641670D72013}" dt="2023-11-16T03:38:17.142" v="38"/>
          <ac:spMkLst>
            <pc:docMk/>
            <pc:sldMk cId="872573516" sldId="267"/>
            <ac:spMk id="8" creationId="{8FBE114A-7D41-0249-A600-AB427917F836}"/>
          </ac:spMkLst>
        </pc:spChg>
        <pc:graphicFrameChg chg="del">
          <ac:chgData name="Whitney Miller" userId="S::el1582@wayne.edu::953dcbfc-f23e-4556-a084-9973a29161f5" providerId="AD" clId="Web-{7A23EDD2-9E5B-CD5C-9A3D-641670D72013}" dt="2023-11-16T03:38:11.720" v="36"/>
          <ac:graphicFrameMkLst>
            <pc:docMk/>
            <pc:sldMk cId="872573516" sldId="267"/>
            <ac:graphicFrameMk id="4" creationId="{268125BF-B7A1-A97E-440D-81A5750F2618}"/>
          </ac:graphicFrameMkLst>
        </pc:graphicFrameChg>
      </pc:sldChg>
      <pc:sldChg chg="delSp modSp">
        <pc:chgData name="Whitney Miller" userId="S::el1582@wayne.edu::953dcbfc-f23e-4556-a084-9973a29161f5" providerId="AD" clId="Web-{7A23EDD2-9E5B-CD5C-9A3D-641670D72013}" dt="2023-11-16T03:37:18.937" v="29"/>
        <pc:sldMkLst>
          <pc:docMk/>
          <pc:sldMk cId="3974005570" sldId="270"/>
        </pc:sldMkLst>
        <pc:spChg chg="mod">
          <ac:chgData name="Whitney Miller" userId="S::el1582@wayne.edu::953dcbfc-f23e-4556-a084-9973a29161f5" providerId="AD" clId="Web-{7A23EDD2-9E5B-CD5C-9A3D-641670D72013}" dt="2023-11-16T03:36:56.609" v="24" actId="20577"/>
          <ac:spMkLst>
            <pc:docMk/>
            <pc:sldMk cId="3974005570" sldId="270"/>
            <ac:spMk id="3" creationId="{592D6120-B72C-9EC2-0B43-0F9A572BB6A9}"/>
          </ac:spMkLst>
        </pc:spChg>
        <pc:spChg chg="del">
          <ac:chgData name="Whitney Miller" userId="S::el1582@wayne.edu::953dcbfc-f23e-4556-a084-9973a29161f5" providerId="AD" clId="Web-{7A23EDD2-9E5B-CD5C-9A3D-641670D72013}" dt="2023-11-16T03:37:00.187" v="25"/>
          <ac:spMkLst>
            <pc:docMk/>
            <pc:sldMk cId="3974005570" sldId="270"/>
            <ac:spMk id="5" creationId="{E0E4E4BC-2B97-868A-64C7-1200F3D42DE7}"/>
          </ac:spMkLst>
        </pc:spChg>
        <pc:spChg chg="del mod">
          <ac:chgData name="Whitney Miller" userId="S::el1582@wayne.edu::953dcbfc-f23e-4556-a084-9973a29161f5" providerId="AD" clId="Web-{7A23EDD2-9E5B-CD5C-9A3D-641670D72013}" dt="2023-11-16T03:37:04.515" v="26"/>
          <ac:spMkLst>
            <pc:docMk/>
            <pc:sldMk cId="3974005570" sldId="270"/>
            <ac:spMk id="7" creationId="{3FE06A8A-B824-8601-3C87-1694C446F180}"/>
          </ac:spMkLst>
        </pc:spChg>
        <pc:spChg chg="del mod">
          <ac:chgData name="Whitney Miller" userId="S::el1582@wayne.edu::953dcbfc-f23e-4556-a084-9973a29161f5" providerId="AD" clId="Web-{7A23EDD2-9E5B-CD5C-9A3D-641670D72013}" dt="2023-11-16T03:37:18.937" v="29"/>
          <ac:spMkLst>
            <pc:docMk/>
            <pc:sldMk cId="3974005570" sldId="270"/>
            <ac:spMk id="9" creationId="{93520EC7-27F3-FAC9-E372-1D5B615B0F72}"/>
          </ac:spMkLst>
        </pc:spChg>
        <pc:cxnChg chg="del">
          <ac:chgData name="Whitney Miller" userId="S::el1582@wayne.edu::953dcbfc-f23e-4556-a084-9973a29161f5" providerId="AD" clId="Web-{7A23EDD2-9E5B-CD5C-9A3D-641670D72013}" dt="2023-11-16T03:37:14.812" v="27"/>
          <ac:cxnSpMkLst>
            <pc:docMk/>
            <pc:sldMk cId="3974005570" sldId="270"/>
            <ac:cxnSpMk id="8" creationId="{2761F73E-BBB7-B6F7-3858-E2ABBA1EE93B}"/>
          </ac:cxnSpMkLst>
        </pc:cxnChg>
      </pc:sldChg>
      <pc:sldChg chg="modSp">
        <pc:chgData name="Whitney Miller" userId="S::el1582@wayne.edu::953dcbfc-f23e-4556-a084-9973a29161f5" providerId="AD" clId="Web-{7A23EDD2-9E5B-CD5C-9A3D-641670D72013}" dt="2023-11-16T04:58:53.241" v="483" actId="1076"/>
        <pc:sldMkLst>
          <pc:docMk/>
          <pc:sldMk cId="2663157812" sldId="278"/>
        </pc:sldMkLst>
        <pc:spChg chg="mod">
          <ac:chgData name="Whitney Miller" userId="S::el1582@wayne.edu::953dcbfc-f23e-4556-a084-9973a29161f5" providerId="AD" clId="Web-{7A23EDD2-9E5B-CD5C-9A3D-641670D72013}" dt="2023-11-16T04:58:53.241" v="483" actId="1076"/>
          <ac:spMkLst>
            <pc:docMk/>
            <pc:sldMk cId="2663157812" sldId="278"/>
            <ac:spMk id="4" creationId="{4E379375-2CBA-88C2-0F00-F21CB28DB922}"/>
          </ac:spMkLst>
        </pc:spChg>
        <pc:spChg chg="mod">
          <ac:chgData name="Whitney Miller" userId="S::el1582@wayne.edu::953dcbfc-f23e-4556-a084-9973a29161f5" providerId="AD" clId="Web-{7A23EDD2-9E5B-CD5C-9A3D-641670D72013}" dt="2023-11-16T04:58:49.585" v="482" actId="1076"/>
          <ac:spMkLst>
            <pc:docMk/>
            <pc:sldMk cId="2663157812" sldId="278"/>
            <ac:spMk id="5" creationId="{47DC7D44-49BB-A0FA-96C9-D1398BBFE338}"/>
          </ac:spMkLst>
        </pc:spChg>
      </pc:sldChg>
      <pc:sldChg chg="modSp">
        <pc:chgData name="Whitney Miller" userId="S::el1582@wayne.edu::953dcbfc-f23e-4556-a084-9973a29161f5" providerId="AD" clId="Web-{7A23EDD2-9E5B-CD5C-9A3D-641670D72013}" dt="2023-11-16T04:59:20.117" v="489" actId="1076"/>
        <pc:sldMkLst>
          <pc:docMk/>
          <pc:sldMk cId="971332988" sldId="279"/>
        </pc:sldMkLst>
        <pc:spChg chg="mod">
          <ac:chgData name="Whitney Miller" userId="S::el1582@wayne.edu::953dcbfc-f23e-4556-a084-9973a29161f5" providerId="AD" clId="Web-{7A23EDD2-9E5B-CD5C-9A3D-641670D72013}" dt="2023-11-16T04:59:20.117" v="489" actId="1076"/>
          <ac:spMkLst>
            <pc:docMk/>
            <pc:sldMk cId="971332988" sldId="279"/>
            <ac:spMk id="2" creationId="{6D668D07-056B-A32F-88DF-96362EFF39F8}"/>
          </ac:spMkLst>
        </pc:spChg>
      </pc:sldChg>
      <pc:sldChg chg="addSp delSp modSp">
        <pc:chgData name="Whitney Miller" userId="S::el1582@wayne.edu::953dcbfc-f23e-4556-a084-9973a29161f5" providerId="AD" clId="Web-{7A23EDD2-9E5B-CD5C-9A3D-641670D72013}" dt="2023-11-16T03:37:33.735" v="33"/>
        <pc:sldMkLst>
          <pc:docMk/>
          <pc:sldMk cId="3640081547" sldId="280"/>
        </pc:sldMkLst>
        <pc:spChg chg="del mod">
          <ac:chgData name="Whitney Miller" userId="S::el1582@wayne.edu::953dcbfc-f23e-4556-a084-9973a29161f5" providerId="AD" clId="Web-{7A23EDD2-9E5B-CD5C-9A3D-641670D72013}" dt="2023-11-16T03:37:26.203" v="31"/>
          <ac:spMkLst>
            <pc:docMk/>
            <pc:sldMk cId="3640081547" sldId="280"/>
            <ac:spMk id="3" creationId="{592D6120-B72C-9EC2-0B43-0F9A572BB6A9}"/>
          </ac:spMkLst>
        </pc:spChg>
        <pc:spChg chg="add del mod">
          <ac:chgData name="Whitney Miller" userId="S::el1582@wayne.edu::953dcbfc-f23e-4556-a084-9973a29161f5" providerId="AD" clId="Web-{7A23EDD2-9E5B-CD5C-9A3D-641670D72013}" dt="2023-11-16T03:37:29.766" v="32"/>
          <ac:spMkLst>
            <pc:docMk/>
            <pc:sldMk cId="3640081547" sldId="280"/>
            <ac:spMk id="5" creationId="{690E138D-9F6F-A4B7-A4AF-6C7111953433}"/>
          </ac:spMkLst>
        </pc:spChg>
        <pc:spChg chg="del">
          <ac:chgData name="Whitney Miller" userId="S::el1582@wayne.edu::953dcbfc-f23e-4556-a084-9973a29161f5" providerId="AD" clId="Web-{7A23EDD2-9E5B-CD5C-9A3D-641670D72013}" dt="2023-11-16T03:37:33.735" v="33"/>
          <ac:spMkLst>
            <pc:docMk/>
            <pc:sldMk cId="3640081547" sldId="280"/>
            <ac:spMk id="9" creationId="{93520EC7-27F3-FAC9-E372-1D5B615B0F72}"/>
          </ac:spMkLst>
        </pc:spChg>
      </pc:sldChg>
      <pc:sldChg chg="delSp modSp">
        <pc:chgData name="Whitney Miller" userId="S::el1582@wayne.edu::953dcbfc-f23e-4556-a084-9973a29161f5" providerId="AD" clId="Web-{7A23EDD2-9E5B-CD5C-9A3D-641670D72013}" dt="2023-11-16T03:36:23.545" v="17" actId="20577"/>
        <pc:sldMkLst>
          <pc:docMk/>
          <pc:sldMk cId="2329601674" sldId="281"/>
        </pc:sldMkLst>
        <pc:spChg chg="mod">
          <ac:chgData name="Whitney Miller" userId="S::el1582@wayne.edu::953dcbfc-f23e-4556-a084-9973a29161f5" providerId="AD" clId="Web-{7A23EDD2-9E5B-CD5C-9A3D-641670D72013}" dt="2023-11-16T03:36:23.545" v="17" actId="20577"/>
          <ac:spMkLst>
            <pc:docMk/>
            <pc:sldMk cId="2329601674" sldId="281"/>
            <ac:spMk id="3" creationId="{1B64A97F-023A-82E0-6CB7-D7D91CD58EF2}"/>
          </ac:spMkLst>
        </pc:spChg>
        <pc:picChg chg="del">
          <ac:chgData name="Whitney Miller" userId="S::el1582@wayne.edu::953dcbfc-f23e-4556-a084-9973a29161f5" providerId="AD" clId="Web-{7A23EDD2-9E5B-CD5C-9A3D-641670D72013}" dt="2023-11-16T03:36:20.373" v="15"/>
          <ac:picMkLst>
            <pc:docMk/>
            <pc:sldMk cId="2329601674" sldId="281"/>
            <ac:picMk id="4" creationId="{1315EB4F-BFFC-0C66-A771-C43E135D0196}"/>
          </ac:picMkLst>
        </pc:picChg>
      </pc:sldChg>
      <pc:sldChg chg="delSp">
        <pc:chgData name="Whitney Miller" userId="S::el1582@wayne.edu::953dcbfc-f23e-4556-a084-9973a29161f5" providerId="AD" clId="Web-{7A23EDD2-9E5B-CD5C-9A3D-641670D72013}" dt="2023-11-16T03:38:20.455" v="39"/>
        <pc:sldMkLst>
          <pc:docMk/>
          <pc:sldMk cId="283171190" sldId="283"/>
        </pc:sldMkLst>
        <pc:picChg chg="del">
          <ac:chgData name="Whitney Miller" userId="S::el1582@wayne.edu::953dcbfc-f23e-4556-a084-9973a29161f5" providerId="AD" clId="Web-{7A23EDD2-9E5B-CD5C-9A3D-641670D72013}" dt="2023-11-16T03:38:20.455" v="39"/>
          <ac:picMkLst>
            <pc:docMk/>
            <pc:sldMk cId="283171190" sldId="283"/>
            <ac:picMk id="5" creationId="{498EC09F-C18E-E8F7-A855-48D4FE507D3C}"/>
          </ac:picMkLst>
        </pc:picChg>
      </pc:sldChg>
      <pc:sldChg chg="addSp delSp modSp">
        <pc:chgData name="Whitney Miller" userId="S::el1582@wayne.edu::953dcbfc-f23e-4556-a084-9973a29161f5" providerId="AD" clId="Web-{7A23EDD2-9E5B-CD5C-9A3D-641670D72013}" dt="2023-11-16T03:37:49.954" v="35"/>
        <pc:sldMkLst>
          <pc:docMk/>
          <pc:sldMk cId="221249127" sldId="284"/>
        </pc:sldMkLst>
        <pc:spChg chg="del">
          <ac:chgData name="Whitney Miller" userId="S::el1582@wayne.edu::953dcbfc-f23e-4556-a084-9973a29161f5" providerId="AD" clId="Web-{7A23EDD2-9E5B-CD5C-9A3D-641670D72013}" dt="2023-11-16T03:37:49.954" v="35"/>
          <ac:spMkLst>
            <pc:docMk/>
            <pc:sldMk cId="221249127" sldId="284"/>
            <ac:spMk id="2" creationId="{7D50E0A4-F54E-B780-6FDB-84C14821C9F4}"/>
          </ac:spMkLst>
        </pc:spChg>
        <pc:spChg chg="add mod">
          <ac:chgData name="Whitney Miller" userId="S::el1582@wayne.edu::953dcbfc-f23e-4556-a084-9973a29161f5" providerId="AD" clId="Web-{7A23EDD2-9E5B-CD5C-9A3D-641670D72013}" dt="2023-11-16T03:37:49.954" v="35"/>
          <ac:spMkLst>
            <pc:docMk/>
            <pc:sldMk cId="221249127" sldId="284"/>
            <ac:spMk id="5" creationId="{49E36BD9-5241-14F0-26BC-4CBDB74D2DFF}"/>
          </ac:spMkLst>
        </pc:spChg>
      </pc:sldChg>
      <pc:sldChg chg="del">
        <pc:chgData name="Whitney Miller" userId="S::el1582@wayne.edu::953dcbfc-f23e-4556-a084-9973a29161f5" providerId="AD" clId="Web-{7A23EDD2-9E5B-CD5C-9A3D-641670D72013}" dt="2023-11-16T03:38:38.940" v="42"/>
        <pc:sldMkLst>
          <pc:docMk/>
          <pc:sldMk cId="2254214644" sldId="285"/>
        </pc:sldMkLst>
      </pc:sldChg>
      <pc:sldChg chg="delSp modSp">
        <pc:chgData name="Whitney Miller" userId="S::el1582@wayne.edu::953dcbfc-f23e-4556-a084-9973a29161f5" providerId="AD" clId="Web-{7A23EDD2-9E5B-CD5C-9A3D-641670D72013}" dt="2023-11-16T05:02:57.075" v="603" actId="20577"/>
        <pc:sldMkLst>
          <pc:docMk/>
          <pc:sldMk cId="2594048129" sldId="286"/>
        </pc:sldMkLst>
        <pc:spChg chg="mod">
          <ac:chgData name="Whitney Miller" userId="S::el1582@wayne.edu::953dcbfc-f23e-4556-a084-9973a29161f5" providerId="AD" clId="Web-{7A23EDD2-9E5B-CD5C-9A3D-641670D72013}" dt="2023-11-16T05:02:57.075" v="603" actId="20577"/>
          <ac:spMkLst>
            <pc:docMk/>
            <pc:sldMk cId="2594048129" sldId="286"/>
            <ac:spMk id="7" creationId="{882DA66C-29EE-2B13-CBE8-E8C2AB80F379}"/>
          </ac:spMkLst>
        </pc:spChg>
        <pc:picChg chg="del">
          <ac:chgData name="Whitney Miller" userId="S::el1582@wayne.edu::953dcbfc-f23e-4556-a084-9973a29161f5" providerId="AD" clId="Web-{7A23EDD2-9E5B-CD5C-9A3D-641670D72013}" dt="2023-11-16T02:46:05.323" v="14"/>
          <ac:picMkLst>
            <pc:docMk/>
            <pc:sldMk cId="2594048129" sldId="286"/>
            <ac:picMk id="4" creationId="{638567AD-66E2-708E-70A1-08F7F1167A8C}"/>
          </ac:picMkLst>
        </pc:picChg>
      </pc:sldChg>
      <pc:sldChg chg="delSp">
        <pc:chgData name="Whitney Miller" userId="S::el1582@wayne.edu::953dcbfc-f23e-4556-a084-9973a29161f5" providerId="AD" clId="Web-{7A23EDD2-9E5B-CD5C-9A3D-641670D72013}" dt="2023-11-16T03:36:29.420" v="19"/>
        <pc:sldMkLst>
          <pc:docMk/>
          <pc:sldMk cId="3604349621" sldId="287"/>
        </pc:sldMkLst>
        <pc:spChg chg="del">
          <ac:chgData name="Whitney Miller" userId="S::el1582@wayne.edu::953dcbfc-f23e-4556-a084-9973a29161f5" providerId="AD" clId="Web-{7A23EDD2-9E5B-CD5C-9A3D-641670D72013}" dt="2023-11-16T03:36:29.420" v="19"/>
          <ac:spMkLst>
            <pc:docMk/>
            <pc:sldMk cId="3604349621" sldId="287"/>
            <ac:spMk id="3" creationId="{1B64A97F-023A-82E0-6CB7-D7D91CD58EF2}"/>
          </ac:spMkLst>
        </pc:spChg>
        <pc:picChg chg="del">
          <ac:chgData name="Whitney Miller" userId="S::el1582@wayne.edu::953dcbfc-f23e-4556-a084-9973a29161f5" providerId="AD" clId="Web-{7A23EDD2-9E5B-CD5C-9A3D-641670D72013}" dt="2023-11-16T03:36:26.108" v="18"/>
          <ac:picMkLst>
            <pc:docMk/>
            <pc:sldMk cId="3604349621" sldId="287"/>
            <ac:picMk id="2" creationId="{46195E94-2149-BA11-B030-71B4698C56B3}"/>
          </ac:picMkLst>
        </pc:picChg>
      </pc:sldChg>
      <pc:sldChg chg="del">
        <pc:chgData name="Whitney Miller" userId="S::el1582@wayne.edu::953dcbfc-f23e-4556-a084-9973a29161f5" providerId="AD" clId="Web-{7A23EDD2-9E5B-CD5C-9A3D-641670D72013}" dt="2023-11-16T03:38:38.940" v="40"/>
        <pc:sldMkLst>
          <pc:docMk/>
          <pc:sldMk cId="2972460264" sldId="288"/>
        </pc:sldMkLst>
      </pc:sldChg>
      <pc:sldChg chg="addSp delSp modSp">
        <pc:chgData name="Whitney Miller" userId="S::el1582@wayne.edu::953dcbfc-f23e-4556-a084-9973a29161f5" providerId="AD" clId="Web-{7A23EDD2-9E5B-CD5C-9A3D-641670D72013}" dt="2023-11-16T03:37:38.360" v="34"/>
        <pc:sldMkLst>
          <pc:docMk/>
          <pc:sldMk cId="1154286067" sldId="290"/>
        </pc:sldMkLst>
        <pc:spChg chg="del">
          <ac:chgData name="Whitney Miller" userId="S::el1582@wayne.edu::953dcbfc-f23e-4556-a084-9973a29161f5" providerId="AD" clId="Web-{7A23EDD2-9E5B-CD5C-9A3D-641670D72013}" dt="2023-11-16T03:37:38.360" v="34"/>
          <ac:spMkLst>
            <pc:docMk/>
            <pc:sldMk cId="1154286067" sldId="290"/>
            <ac:spMk id="3" creationId="{19BEBB6A-D029-6D25-6C40-44C3D2FC3312}"/>
          </ac:spMkLst>
        </pc:spChg>
        <pc:spChg chg="add mod">
          <ac:chgData name="Whitney Miller" userId="S::el1582@wayne.edu::953dcbfc-f23e-4556-a084-9973a29161f5" providerId="AD" clId="Web-{7A23EDD2-9E5B-CD5C-9A3D-641670D72013}" dt="2023-11-16T03:37:38.360" v="34"/>
          <ac:spMkLst>
            <pc:docMk/>
            <pc:sldMk cId="1154286067" sldId="290"/>
            <ac:spMk id="5" creationId="{2619DDB9-4287-6656-9EF3-59F2C030D0E5}"/>
          </ac:spMkLst>
        </pc:spChg>
      </pc:sldChg>
      <pc:sldChg chg="del">
        <pc:chgData name="Whitney Miller" userId="S::el1582@wayne.edu::953dcbfc-f23e-4556-a084-9973a29161f5" providerId="AD" clId="Web-{7A23EDD2-9E5B-CD5C-9A3D-641670D72013}" dt="2023-11-16T03:38:38.940" v="41"/>
        <pc:sldMkLst>
          <pc:docMk/>
          <pc:sldMk cId="116704907" sldId="293"/>
        </pc:sldMkLst>
      </pc:sldChg>
      <pc:sldChg chg="del">
        <pc:chgData name="Whitney Miller" userId="S::el1582@wayne.edu::953dcbfc-f23e-4556-a084-9973a29161f5" providerId="AD" clId="Web-{7A23EDD2-9E5B-CD5C-9A3D-641670D72013}" dt="2023-11-16T03:38:38.955" v="44"/>
        <pc:sldMkLst>
          <pc:docMk/>
          <pc:sldMk cId="4151291286" sldId="294"/>
        </pc:sldMkLst>
      </pc:sldChg>
      <pc:sldChg chg="addSp delSp modSp">
        <pc:chgData name="Whitney Miller" userId="S::el1582@wayne.edu::953dcbfc-f23e-4556-a084-9973a29161f5" providerId="AD" clId="Web-{7A23EDD2-9E5B-CD5C-9A3D-641670D72013}" dt="2023-11-16T03:38:56.346" v="46"/>
        <pc:sldMkLst>
          <pc:docMk/>
          <pc:sldMk cId="2916769335" sldId="295"/>
        </pc:sldMkLst>
        <pc:spChg chg="del">
          <ac:chgData name="Whitney Miller" userId="S::el1582@wayne.edu::953dcbfc-f23e-4556-a084-9973a29161f5" providerId="AD" clId="Web-{7A23EDD2-9E5B-CD5C-9A3D-641670D72013}" dt="2023-11-16T03:38:52.424" v="45"/>
          <ac:spMkLst>
            <pc:docMk/>
            <pc:sldMk cId="2916769335" sldId="295"/>
            <ac:spMk id="2" creationId="{70954782-AE27-B56A-86A0-8A5F17831427}"/>
          </ac:spMkLst>
        </pc:spChg>
        <pc:spChg chg="add mod">
          <ac:chgData name="Whitney Miller" userId="S::el1582@wayne.edu::953dcbfc-f23e-4556-a084-9973a29161f5" providerId="AD" clId="Web-{7A23EDD2-9E5B-CD5C-9A3D-641670D72013}" dt="2023-11-16T03:38:52.424" v="45"/>
          <ac:spMkLst>
            <pc:docMk/>
            <pc:sldMk cId="2916769335" sldId="295"/>
            <ac:spMk id="5" creationId="{BA5E2177-BD1D-2CB4-3E96-4F68FF64F00E}"/>
          </ac:spMkLst>
        </pc:spChg>
        <pc:spChg chg="add mod">
          <ac:chgData name="Whitney Miller" userId="S::el1582@wayne.edu::953dcbfc-f23e-4556-a084-9973a29161f5" providerId="AD" clId="Web-{7A23EDD2-9E5B-CD5C-9A3D-641670D72013}" dt="2023-11-16T03:38:56.346" v="46"/>
          <ac:spMkLst>
            <pc:docMk/>
            <pc:sldMk cId="2916769335" sldId="295"/>
            <ac:spMk id="7" creationId="{31AA0278-F16F-2D02-D37C-2BE802BFBE8A}"/>
          </ac:spMkLst>
        </pc:spChg>
        <pc:graphicFrameChg chg="del">
          <ac:chgData name="Whitney Miller" userId="S::el1582@wayne.edu::953dcbfc-f23e-4556-a084-9973a29161f5" providerId="AD" clId="Web-{7A23EDD2-9E5B-CD5C-9A3D-641670D72013}" dt="2023-11-16T03:38:56.346" v="46"/>
          <ac:graphicFrameMkLst>
            <pc:docMk/>
            <pc:sldMk cId="2916769335" sldId="295"/>
            <ac:graphicFrameMk id="4" creationId="{ACE1405A-ECB8-3842-94B6-7687FC40BEF9}"/>
          </ac:graphicFrameMkLst>
        </pc:graphicFrameChg>
      </pc:sldChg>
      <pc:sldChg chg="del">
        <pc:chgData name="Whitney Miller" userId="S::el1582@wayne.edu::953dcbfc-f23e-4556-a084-9973a29161f5" providerId="AD" clId="Web-{7A23EDD2-9E5B-CD5C-9A3D-641670D72013}" dt="2023-11-16T03:38:38.940" v="43"/>
        <pc:sldMkLst>
          <pc:docMk/>
          <pc:sldMk cId="4171790394" sldId="296"/>
        </pc:sldMkLst>
      </pc:sldChg>
      <pc:sldChg chg="addSp modSp">
        <pc:chgData name="Whitney Miller" userId="S::el1582@wayne.edu::953dcbfc-f23e-4556-a084-9973a29161f5" providerId="AD" clId="Web-{7A23EDD2-9E5B-CD5C-9A3D-641670D72013}" dt="2023-11-16T03:57:15.319" v="326"/>
        <pc:sldMkLst>
          <pc:docMk/>
          <pc:sldMk cId="3232019014" sldId="298"/>
        </pc:sldMkLst>
        <pc:spChg chg="add mod">
          <ac:chgData name="Whitney Miller" userId="S::el1582@wayne.edu::953dcbfc-f23e-4556-a084-9973a29161f5" providerId="AD" clId="Web-{7A23EDD2-9E5B-CD5C-9A3D-641670D72013}" dt="2023-11-16T03:56:06.504" v="302" actId="1076"/>
          <ac:spMkLst>
            <pc:docMk/>
            <pc:sldMk cId="3232019014" sldId="298"/>
            <ac:spMk id="3" creationId="{05581858-28E9-F7DD-B627-6798E67FA441}"/>
          </ac:spMkLst>
        </pc:spChg>
        <pc:graphicFrameChg chg="mod modGraphic">
          <ac:chgData name="Whitney Miller" userId="S::el1582@wayne.edu::953dcbfc-f23e-4556-a084-9973a29161f5" providerId="AD" clId="Web-{7A23EDD2-9E5B-CD5C-9A3D-641670D72013}" dt="2023-11-16T03:57:15.319" v="326"/>
          <ac:graphicFrameMkLst>
            <pc:docMk/>
            <pc:sldMk cId="3232019014" sldId="298"/>
            <ac:graphicFrameMk id="4" creationId="{EED6064B-4219-2FD9-86B8-D4E95DCAEF53}"/>
          </ac:graphicFrameMkLst>
        </pc:graphicFrameChg>
      </pc:sldChg>
    </pc:docChg>
  </pc:docChgLst>
  <pc:docChgLst>
    <pc:chgData name="Whitney Miller" userId="S::el1582@wayne.edu::953dcbfc-f23e-4556-a084-9973a29161f5" providerId="AD" clId="Web-{5697E672-16D4-C5A8-E487-D96A7D22B295}"/>
    <pc:docChg chg="modSld">
      <pc:chgData name="Whitney Miller" userId="S::el1582@wayne.edu::953dcbfc-f23e-4556-a084-9973a29161f5" providerId="AD" clId="Web-{5697E672-16D4-C5A8-E487-D96A7D22B295}" dt="2023-11-16T16:14:44.638" v="55" actId="1076"/>
      <pc:docMkLst>
        <pc:docMk/>
      </pc:docMkLst>
      <pc:sldChg chg="modSp">
        <pc:chgData name="Whitney Miller" userId="S::el1582@wayne.edu::953dcbfc-f23e-4556-a084-9973a29161f5" providerId="AD" clId="Web-{5697E672-16D4-C5A8-E487-D96A7D22B295}" dt="2023-11-16T16:14:31.263" v="53" actId="1076"/>
        <pc:sldMkLst>
          <pc:docMk/>
          <pc:sldMk cId="1431421781" sldId="263"/>
        </pc:sldMkLst>
        <pc:spChg chg="mod">
          <ac:chgData name="Whitney Miller" userId="S::el1582@wayne.edu::953dcbfc-f23e-4556-a084-9973a29161f5" providerId="AD" clId="Web-{5697E672-16D4-C5A8-E487-D96A7D22B295}" dt="2023-11-16T16:14:31.263" v="53" actId="1076"/>
          <ac:spMkLst>
            <pc:docMk/>
            <pc:sldMk cId="1431421781" sldId="263"/>
            <ac:spMk id="2" creationId="{F83405DE-EB09-3982-0C79-2EA4931736D9}"/>
          </ac:spMkLst>
        </pc:spChg>
        <pc:spChg chg="mod">
          <ac:chgData name="Whitney Miller" userId="S::el1582@wayne.edu::953dcbfc-f23e-4556-a084-9973a29161f5" providerId="AD" clId="Web-{5697E672-16D4-C5A8-E487-D96A7D22B295}" dt="2023-11-16T16:14:23.279" v="52" actId="1076"/>
          <ac:spMkLst>
            <pc:docMk/>
            <pc:sldMk cId="1431421781" sldId="263"/>
            <ac:spMk id="3" creationId="{0B78E345-5226-BF3C-B669-6E4CA675B4C9}"/>
          </ac:spMkLst>
        </pc:spChg>
        <pc:graphicFrameChg chg="mod modGraphic">
          <ac:chgData name="Whitney Miller" userId="S::el1582@wayne.edu::953dcbfc-f23e-4556-a084-9973a29161f5" providerId="AD" clId="Web-{5697E672-16D4-C5A8-E487-D96A7D22B295}" dt="2023-11-16T16:14:16.450" v="49" actId="1076"/>
          <ac:graphicFrameMkLst>
            <pc:docMk/>
            <pc:sldMk cId="1431421781" sldId="263"/>
            <ac:graphicFrameMk id="4" creationId="{BE8040CD-9BFE-F761-D030-91850934CCDB}"/>
          </ac:graphicFrameMkLst>
        </pc:graphicFrameChg>
      </pc:sldChg>
      <pc:sldChg chg="modSp">
        <pc:chgData name="Whitney Miller" userId="S::el1582@wayne.edu::953dcbfc-f23e-4556-a084-9973a29161f5" providerId="AD" clId="Web-{5697E672-16D4-C5A8-E487-D96A7D22B295}" dt="2023-11-16T16:14:44.638" v="55" actId="1076"/>
        <pc:sldMkLst>
          <pc:docMk/>
          <pc:sldMk cId="3232019014" sldId="298"/>
        </pc:sldMkLst>
        <pc:spChg chg="mod">
          <ac:chgData name="Whitney Miller" userId="S::el1582@wayne.edu::953dcbfc-f23e-4556-a084-9973a29161f5" providerId="AD" clId="Web-{5697E672-16D4-C5A8-E487-D96A7D22B295}" dt="2023-11-16T16:14:44.638" v="55" actId="1076"/>
          <ac:spMkLst>
            <pc:docMk/>
            <pc:sldMk cId="3232019014" sldId="298"/>
            <ac:spMk id="3" creationId="{05581858-28E9-F7DD-B627-6798E67FA441}"/>
          </ac:spMkLst>
        </pc:spChg>
        <pc:graphicFrameChg chg="mod">
          <ac:chgData name="Whitney Miller" userId="S::el1582@wayne.edu::953dcbfc-f23e-4556-a084-9973a29161f5" providerId="AD" clId="Web-{5697E672-16D4-C5A8-E487-D96A7D22B295}" dt="2023-11-16T16:14:39.560" v="54" actId="1076"/>
          <ac:graphicFrameMkLst>
            <pc:docMk/>
            <pc:sldMk cId="3232019014" sldId="298"/>
            <ac:graphicFrameMk id="4" creationId="{EED6064B-4219-2FD9-86B8-D4E95DCAEF53}"/>
          </ac:graphicFrameMkLst>
        </pc:graphicFrameChg>
      </pc:sldChg>
    </pc:docChg>
  </pc:docChgLst>
  <pc:docChgLst>
    <pc:chgData name="Sarah Lenhoff" userId="5f0661aa-fa5a-443f-8b9e-a15942fd53df" providerId="ADAL" clId="{3CE75C1A-69F3-8243-BEBA-E917BEEC0D0C}"/>
    <pc:docChg chg="undo redo custSel addSld delSld modSld sldOrd">
      <pc:chgData name="Sarah Lenhoff" userId="5f0661aa-fa5a-443f-8b9e-a15942fd53df" providerId="ADAL" clId="{3CE75C1A-69F3-8243-BEBA-E917BEEC0D0C}" dt="2023-11-20T17:15:20.088" v="5004" actId="2696"/>
      <pc:docMkLst>
        <pc:docMk/>
      </pc:docMkLst>
      <pc:sldChg chg="addSp delSp modSp mod modClrScheme chgLayout">
        <pc:chgData name="Sarah Lenhoff" userId="5f0661aa-fa5a-443f-8b9e-a15942fd53df" providerId="ADAL" clId="{3CE75C1A-69F3-8243-BEBA-E917BEEC0D0C}" dt="2023-11-18T14:15:40.616" v="328" actId="20577"/>
        <pc:sldMkLst>
          <pc:docMk/>
          <pc:sldMk cId="1705938444" sldId="259"/>
        </pc:sldMkLst>
        <pc:spChg chg="mod ord">
          <ac:chgData name="Sarah Lenhoff" userId="5f0661aa-fa5a-443f-8b9e-a15942fd53df" providerId="ADAL" clId="{3CE75C1A-69F3-8243-BEBA-E917BEEC0D0C}" dt="2023-11-18T14:13:05.365" v="270"/>
          <ac:spMkLst>
            <pc:docMk/>
            <pc:sldMk cId="1705938444" sldId="259"/>
            <ac:spMk id="2" creationId="{5FF33810-D9A5-7AA5-0B1B-F7A1FF639D10}"/>
          </ac:spMkLst>
        </pc:spChg>
        <pc:spChg chg="mod ord">
          <ac:chgData name="Sarah Lenhoff" userId="5f0661aa-fa5a-443f-8b9e-a15942fd53df" providerId="ADAL" clId="{3CE75C1A-69F3-8243-BEBA-E917BEEC0D0C}" dt="2023-11-18T14:15:38.274" v="327" actId="20577"/>
          <ac:spMkLst>
            <pc:docMk/>
            <pc:sldMk cId="1705938444" sldId="259"/>
            <ac:spMk id="3" creationId="{3F62C180-FDD8-F583-5641-7AEC7E53BF26}"/>
          </ac:spMkLst>
        </pc:spChg>
        <pc:spChg chg="add mod">
          <ac:chgData name="Sarah Lenhoff" userId="5f0661aa-fa5a-443f-8b9e-a15942fd53df" providerId="ADAL" clId="{3CE75C1A-69F3-8243-BEBA-E917BEEC0D0C}" dt="2023-11-18T14:13:45.529" v="278" actId="1076"/>
          <ac:spMkLst>
            <pc:docMk/>
            <pc:sldMk cId="1705938444" sldId="259"/>
            <ac:spMk id="4" creationId="{473ED833-8960-F55C-2A91-8C10483CB8F7}"/>
          </ac:spMkLst>
        </pc:spChg>
        <pc:spChg chg="add del mod ord">
          <ac:chgData name="Sarah Lenhoff" userId="5f0661aa-fa5a-443f-8b9e-a15942fd53df" providerId="ADAL" clId="{3CE75C1A-69F3-8243-BEBA-E917BEEC0D0C}" dt="2023-11-18T14:15:40.616" v="328" actId="20577"/>
          <ac:spMkLst>
            <pc:docMk/>
            <pc:sldMk cId="1705938444" sldId="259"/>
            <ac:spMk id="5" creationId="{0B2E580A-8CA8-E591-29EC-BEE9659B2F96}"/>
          </ac:spMkLst>
        </pc:spChg>
      </pc:sldChg>
      <pc:sldChg chg="addSp delSp modSp mod modNotesTx">
        <pc:chgData name="Sarah Lenhoff" userId="5f0661aa-fa5a-443f-8b9e-a15942fd53df" providerId="ADAL" clId="{3CE75C1A-69F3-8243-BEBA-E917BEEC0D0C}" dt="2023-11-20T17:06:03.329" v="4922" actId="20577"/>
        <pc:sldMkLst>
          <pc:docMk/>
          <pc:sldMk cId="3663925455" sldId="260"/>
        </pc:sldMkLst>
        <pc:spChg chg="mod">
          <ac:chgData name="Sarah Lenhoff" userId="5f0661aa-fa5a-443f-8b9e-a15942fd53df" providerId="ADAL" clId="{3CE75C1A-69F3-8243-BEBA-E917BEEC0D0C}" dt="2023-11-18T18:48:08.861" v="4352" actId="14100"/>
          <ac:spMkLst>
            <pc:docMk/>
            <pc:sldMk cId="3663925455" sldId="260"/>
            <ac:spMk id="2" creationId="{7D9F4F60-CAC7-D203-1E6D-323A89450BA8}"/>
          </ac:spMkLst>
        </pc:spChg>
        <pc:spChg chg="del mod">
          <ac:chgData name="Sarah Lenhoff" userId="5f0661aa-fa5a-443f-8b9e-a15942fd53df" providerId="ADAL" clId="{3CE75C1A-69F3-8243-BEBA-E917BEEC0D0C}" dt="2023-11-18T14:28:39.176" v="589" actId="478"/>
          <ac:spMkLst>
            <pc:docMk/>
            <pc:sldMk cId="3663925455" sldId="260"/>
            <ac:spMk id="3" creationId="{66051D88-B7B2-1AC7-B175-B819D44E5CAB}"/>
          </ac:spMkLst>
        </pc:spChg>
        <pc:spChg chg="add del mod">
          <ac:chgData name="Sarah Lenhoff" userId="5f0661aa-fa5a-443f-8b9e-a15942fd53df" providerId="ADAL" clId="{3CE75C1A-69F3-8243-BEBA-E917BEEC0D0C}" dt="2023-11-18T14:28:42.130" v="590" actId="478"/>
          <ac:spMkLst>
            <pc:docMk/>
            <pc:sldMk cId="3663925455" sldId="260"/>
            <ac:spMk id="7" creationId="{ACC714D5-DC64-45D2-CA90-B61C7201A39B}"/>
          </ac:spMkLst>
        </pc:spChg>
        <pc:picChg chg="add mod">
          <ac:chgData name="Sarah Lenhoff" userId="5f0661aa-fa5a-443f-8b9e-a15942fd53df" providerId="ADAL" clId="{3CE75C1A-69F3-8243-BEBA-E917BEEC0D0C}" dt="2023-11-18T14:28:49.240" v="592" actId="14100"/>
          <ac:picMkLst>
            <pc:docMk/>
            <pc:sldMk cId="3663925455" sldId="260"/>
            <ac:picMk id="5" creationId="{41A3B392-449F-5FE0-BFD5-CC0703C5E1A1}"/>
          </ac:picMkLst>
        </pc:picChg>
      </pc:sldChg>
      <pc:sldChg chg="modSp mod">
        <pc:chgData name="Sarah Lenhoff" userId="5f0661aa-fa5a-443f-8b9e-a15942fd53df" providerId="ADAL" clId="{3CE75C1A-69F3-8243-BEBA-E917BEEC0D0C}" dt="2023-11-18T16:49:39.699" v="4279" actId="20577"/>
        <pc:sldMkLst>
          <pc:docMk/>
          <pc:sldMk cId="3421928721" sldId="261"/>
        </pc:sldMkLst>
        <pc:spChg chg="mod">
          <ac:chgData name="Sarah Lenhoff" userId="5f0661aa-fa5a-443f-8b9e-a15942fd53df" providerId="ADAL" clId="{3CE75C1A-69F3-8243-BEBA-E917BEEC0D0C}" dt="2023-11-18T16:49:39.699" v="4279" actId="20577"/>
          <ac:spMkLst>
            <pc:docMk/>
            <pc:sldMk cId="3421928721" sldId="261"/>
            <ac:spMk id="3" creationId="{3E0E0214-BDC6-98BA-4985-08297EAD0817}"/>
          </ac:spMkLst>
        </pc:spChg>
      </pc:sldChg>
      <pc:sldChg chg="modSp del mod">
        <pc:chgData name="Sarah Lenhoff" userId="5f0661aa-fa5a-443f-8b9e-a15942fd53df" providerId="ADAL" clId="{3CE75C1A-69F3-8243-BEBA-E917BEEC0D0C}" dt="2023-11-18T18:54:29.794" v="4574" actId="2696"/>
        <pc:sldMkLst>
          <pc:docMk/>
          <pc:sldMk cId="3684106770" sldId="262"/>
        </pc:sldMkLst>
        <pc:spChg chg="mod">
          <ac:chgData name="Sarah Lenhoff" userId="5f0661aa-fa5a-443f-8b9e-a15942fd53df" providerId="ADAL" clId="{3CE75C1A-69F3-8243-BEBA-E917BEEC0D0C}" dt="2023-11-18T18:51:03.611" v="4380" actId="21"/>
          <ac:spMkLst>
            <pc:docMk/>
            <pc:sldMk cId="3684106770" sldId="262"/>
            <ac:spMk id="3" creationId="{592D6120-B72C-9EC2-0B43-0F9A572BB6A9}"/>
          </ac:spMkLst>
        </pc:spChg>
      </pc:sldChg>
      <pc:sldChg chg="modSp mod">
        <pc:chgData name="Sarah Lenhoff" userId="5f0661aa-fa5a-443f-8b9e-a15942fd53df" providerId="ADAL" clId="{3CE75C1A-69F3-8243-BEBA-E917BEEC0D0C}" dt="2023-11-18T16:50:46.673" v="4281" actId="20577"/>
        <pc:sldMkLst>
          <pc:docMk/>
          <pc:sldMk cId="3922185677" sldId="264"/>
        </pc:sldMkLst>
        <pc:spChg chg="mod">
          <ac:chgData name="Sarah Lenhoff" userId="5f0661aa-fa5a-443f-8b9e-a15942fd53df" providerId="ADAL" clId="{3CE75C1A-69F3-8243-BEBA-E917BEEC0D0C}" dt="2023-11-18T16:50:46.673" v="4281" actId="20577"/>
          <ac:spMkLst>
            <pc:docMk/>
            <pc:sldMk cId="3922185677" sldId="264"/>
            <ac:spMk id="3" creationId="{63ED732B-65B0-E6DA-54BD-6FECE583BA2D}"/>
          </ac:spMkLst>
        </pc:spChg>
      </pc:sldChg>
      <pc:sldChg chg="modSp mod">
        <pc:chgData name="Sarah Lenhoff" userId="5f0661aa-fa5a-443f-8b9e-a15942fd53df" providerId="ADAL" clId="{3CE75C1A-69F3-8243-BEBA-E917BEEC0D0C}" dt="2023-11-18T18:55:36.713" v="4598" actId="207"/>
        <pc:sldMkLst>
          <pc:docMk/>
          <pc:sldMk cId="52038051" sldId="265"/>
        </pc:sldMkLst>
        <pc:spChg chg="mod">
          <ac:chgData name="Sarah Lenhoff" userId="5f0661aa-fa5a-443f-8b9e-a15942fd53df" providerId="ADAL" clId="{3CE75C1A-69F3-8243-BEBA-E917BEEC0D0C}" dt="2023-11-18T16:40:40.748" v="3393" actId="20577"/>
          <ac:spMkLst>
            <pc:docMk/>
            <pc:sldMk cId="52038051" sldId="265"/>
            <ac:spMk id="2" creationId="{70954782-AE27-B56A-86A0-8A5F17831427}"/>
          </ac:spMkLst>
        </pc:spChg>
        <pc:spChg chg="mod">
          <ac:chgData name="Sarah Lenhoff" userId="5f0661aa-fa5a-443f-8b9e-a15942fd53df" providerId="ADAL" clId="{3CE75C1A-69F3-8243-BEBA-E917BEEC0D0C}" dt="2023-11-18T18:55:36.713" v="4598" actId="207"/>
          <ac:spMkLst>
            <pc:docMk/>
            <pc:sldMk cId="52038051" sldId="265"/>
            <ac:spMk id="8" creationId="{9863BD0F-2BE0-715F-9B48-F669E20C26FF}"/>
          </ac:spMkLst>
        </pc:spChg>
      </pc:sldChg>
      <pc:sldChg chg="modSp mod ord">
        <pc:chgData name="Sarah Lenhoff" userId="5f0661aa-fa5a-443f-8b9e-a15942fd53df" providerId="ADAL" clId="{3CE75C1A-69F3-8243-BEBA-E917BEEC0D0C}" dt="2023-11-18T19:05:01.327" v="4724" actId="27636"/>
        <pc:sldMkLst>
          <pc:docMk/>
          <pc:sldMk cId="2431521867" sldId="266"/>
        </pc:sldMkLst>
        <pc:spChg chg="mod">
          <ac:chgData name="Sarah Lenhoff" userId="5f0661aa-fa5a-443f-8b9e-a15942fd53df" providerId="ADAL" clId="{3CE75C1A-69F3-8243-BEBA-E917BEEC0D0C}" dt="2023-11-18T16:28:54.700" v="2966" actId="20577"/>
          <ac:spMkLst>
            <pc:docMk/>
            <pc:sldMk cId="2431521867" sldId="266"/>
            <ac:spMk id="2" creationId="{62C2FF48-63D0-FB99-1D29-D61A0A60B660}"/>
          </ac:spMkLst>
        </pc:spChg>
        <pc:spChg chg="mod">
          <ac:chgData name="Sarah Lenhoff" userId="5f0661aa-fa5a-443f-8b9e-a15942fd53df" providerId="ADAL" clId="{3CE75C1A-69F3-8243-BEBA-E917BEEC0D0C}" dt="2023-11-18T19:05:01.327" v="4724" actId="27636"/>
          <ac:spMkLst>
            <pc:docMk/>
            <pc:sldMk cId="2431521867" sldId="266"/>
            <ac:spMk id="5" creationId="{770B61E0-9564-DCA9-F2DD-EFABC871AA82}"/>
          </ac:spMkLst>
        </pc:spChg>
      </pc:sldChg>
      <pc:sldChg chg="modSp mod">
        <pc:chgData name="Sarah Lenhoff" userId="5f0661aa-fa5a-443f-8b9e-a15942fd53df" providerId="ADAL" clId="{3CE75C1A-69F3-8243-BEBA-E917BEEC0D0C}" dt="2023-11-18T14:45:45.362" v="1089" actId="20577"/>
        <pc:sldMkLst>
          <pc:docMk/>
          <pc:sldMk cId="3656915444" sldId="269"/>
        </pc:sldMkLst>
        <pc:spChg chg="mod">
          <ac:chgData name="Sarah Lenhoff" userId="5f0661aa-fa5a-443f-8b9e-a15942fd53df" providerId="ADAL" clId="{3CE75C1A-69F3-8243-BEBA-E917BEEC0D0C}" dt="2023-11-18T14:45:45.362" v="1089" actId="20577"/>
          <ac:spMkLst>
            <pc:docMk/>
            <pc:sldMk cId="3656915444" sldId="269"/>
            <ac:spMk id="3" creationId="{25B60E00-5DB4-7FBC-A593-0E549FBB322E}"/>
          </ac:spMkLst>
        </pc:spChg>
      </pc:sldChg>
      <pc:sldChg chg="modSp mod ord">
        <pc:chgData name="Sarah Lenhoff" userId="5f0661aa-fa5a-443f-8b9e-a15942fd53df" providerId="ADAL" clId="{3CE75C1A-69F3-8243-BEBA-E917BEEC0D0C}" dt="2023-11-18T19:05:36.909" v="4726" actId="20577"/>
        <pc:sldMkLst>
          <pc:docMk/>
          <pc:sldMk cId="3974005570" sldId="270"/>
        </pc:sldMkLst>
        <pc:spChg chg="mod">
          <ac:chgData name="Sarah Lenhoff" userId="5f0661aa-fa5a-443f-8b9e-a15942fd53df" providerId="ADAL" clId="{3CE75C1A-69F3-8243-BEBA-E917BEEC0D0C}" dt="2023-11-18T16:33:01.837" v="3209" actId="1076"/>
          <ac:spMkLst>
            <pc:docMk/>
            <pc:sldMk cId="3974005570" sldId="270"/>
            <ac:spMk id="2" creationId="{5D89CCAE-B712-C50E-271A-005195FBF447}"/>
          </ac:spMkLst>
        </pc:spChg>
        <pc:spChg chg="mod">
          <ac:chgData name="Sarah Lenhoff" userId="5f0661aa-fa5a-443f-8b9e-a15942fd53df" providerId="ADAL" clId="{3CE75C1A-69F3-8243-BEBA-E917BEEC0D0C}" dt="2023-11-18T19:05:36.909" v="4726" actId="20577"/>
          <ac:spMkLst>
            <pc:docMk/>
            <pc:sldMk cId="3974005570" sldId="270"/>
            <ac:spMk id="4" creationId="{C169A28A-942C-960E-FF65-D43B8D503A17}"/>
          </ac:spMkLst>
        </pc:spChg>
      </pc:sldChg>
      <pc:sldChg chg="del">
        <pc:chgData name="Sarah Lenhoff" userId="5f0661aa-fa5a-443f-8b9e-a15942fd53df" providerId="ADAL" clId="{3CE75C1A-69F3-8243-BEBA-E917BEEC0D0C}" dt="2023-11-18T16:19:01.989" v="2416" actId="2696"/>
        <pc:sldMkLst>
          <pc:docMk/>
          <pc:sldMk cId="2496677596" sldId="277"/>
        </pc:sldMkLst>
      </pc:sldChg>
      <pc:sldChg chg="modSp mod ord">
        <pc:chgData name="Sarah Lenhoff" userId="5f0661aa-fa5a-443f-8b9e-a15942fd53df" providerId="ADAL" clId="{3CE75C1A-69F3-8243-BEBA-E917BEEC0D0C}" dt="2023-11-18T18:48:34.916" v="4353" actId="1076"/>
        <pc:sldMkLst>
          <pc:docMk/>
          <pc:sldMk cId="2663157812" sldId="278"/>
        </pc:sldMkLst>
        <pc:spChg chg="mod">
          <ac:chgData name="Sarah Lenhoff" userId="5f0661aa-fa5a-443f-8b9e-a15942fd53df" providerId="ADAL" clId="{3CE75C1A-69F3-8243-BEBA-E917BEEC0D0C}" dt="2023-11-18T16:18:43.638" v="2415" actId="20577"/>
          <ac:spMkLst>
            <pc:docMk/>
            <pc:sldMk cId="2663157812" sldId="278"/>
            <ac:spMk id="4" creationId="{4E379375-2CBA-88C2-0F00-F21CB28DB922}"/>
          </ac:spMkLst>
        </pc:spChg>
        <pc:spChg chg="mod">
          <ac:chgData name="Sarah Lenhoff" userId="5f0661aa-fa5a-443f-8b9e-a15942fd53df" providerId="ADAL" clId="{3CE75C1A-69F3-8243-BEBA-E917BEEC0D0C}" dt="2023-11-18T18:48:34.916" v="4353" actId="1076"/>
          <ac:spMkLst>
            <pc:docMk/>
            <pc:sldMk cId="2663157812" sldId="278"/>
            <ac:spMk id="5" creationId="{47DC7D44-49BB-A0FA-96C9-D1398BBFE338}"/>
          </ac:spMkLst>
        </pc:spChg>
      </pc:sldChg>
      <pc:sldChg chg="del">
        <pc:chgData name="Sarah Lenhoff" userId="5f0661aa-fa5a-443f-8b9e-a15942fd53df" providerId="ADAL" clId="{3CE75C1A-69F3-8243-BEBA-E917BEEC0D0C}" dt="2023-11-18T16:19:04.063" v="2417" actId="2696"/>
        <pc:sldMkLst>
          <pc:docMk/>
          <pc:sldMk cId="971332988" sldId="279"/>
        </pc:sldMkLst>
      </pc:sldChg>
      <pc:sldChg chg="modSp del mod">
        <pc:chgData name="Sarah Lenhoff" userId="5f0661aa-fa5a-443f-8b9e-a15942fd53df" providerId="ADAL" clId="{3CE75C1A-69F3-8243-BEBA-E917BEEC0D0C}" dt="2023-11-20T17:15:20.088" v="5004" actId="2696"/>
        <pc:sldMkLst>
          <pc:docMk/>
          <pc:sldMk cId="3640081547" sldId="280"/>
        </pc:sldMkLst>
        <pc:spChg chg="mod">
          <ac:chgData name="Sarah Lenhoff" userId="5f0661aa-fa5a-443f-8b9e-a15942fd53df" providerId="ADAL" clId="{3CE75C1A-69F3-8243-BEBA-E917BEEC0D0C}" dt="2023-11-18T18:57:38.144" v="4606" actId="21"/>
          <ac:spMkLst>
            <pc:docMk/>
            <pc:sldMk cId="3640081547" sldId="280"/>
            <ac:spMk id="4" creationId="{72E787EE-0622-16E7-1463-D1B925D26439}"/>
          </ac:spMkLst>
        </pc:spChg>
      </pc:sldChg>
      <pc:sldChg chg="modSp mod">
        <pc:chgData name="Sarah Lenhoff" userId="5f0661aa-fa5a-443f-8b9e-a15942fd53df" providerId="ADAL" clId="{3CE75C1A-69F3-8243-BEBA-E917BEEC0D0C}" dt="2023-11-18T16:27:29.314" v="2908" actId="403"/>
        <pc:sldMkLst>
          <pc:docMk/>
          <pc:sldMk cId="2329601674" sldId="281"/>
        </pc:sldMkLst>
        <pc:spChg chg="mod">
          <ac:chgData name="Sarah Lenhoff" userId="5f0661aa-fa5a-443f-8b9e-a15942fd53df" providerId="ADAL" clId="{3CE75C1A-69F3-8243-BEBA-E917BEEC0D0C}" dt="2023-11-18T16:27:29.314" v="2908" actId="403"/>
          <ac:spMkLst>
            <pc:docMk/>
            <pc:sldMk cId="2329601674" sldId="281"/>
            <ac:spMk id="2" creationId="{EB30C9C9-D85C-6A52-D37E-AF8274820102}"/>
          </ac:spMkLst>
        </pc:spChg>
      </pc:sldChg>
      <pc:sldChg chg="modSp mod ord">
        <pc:chgData name="Sarah Lenhoff" userId="5f0661aa-fa5a-443f-8b9e-a15942fd53df" providerId="ADAL" clId="{3CE75C1A-69F3-8243-BEBA-E917BEEC0D0C}" dt="2023-11-18T18:56:02.147" v="4604" actId="20577"/>
        <pc:sldMkLst>
          <pc:docMk/>
          <pc:sldMk cId="2594048129" sldId="286"/>
        </pc:sldMkLst>
        <pc:spChg chg="mod">
          <ac:chgData name="Sarah Lenhoff" userId="5f0661aa-fa5a-443f-8b9e-a15942fd53df" providerId="ADAL" clId="{3CE75C1A-69F3-8243-BEBA-E917BEEC0D0C}" dt="2023-11-18T18:56:02.147" v="4604" actId="20577"/>
          <ac:spMkLst>
            <pc:docMk/>
            <pc:sldMk cId="2594048129" sldId="286"/>
            <ac:spMk id="2" creationId="{FAE2E5A1-57DD-716A-E48F-DA225D40C314}"/>
          </ac:spMkLst>
        </pc:spChg>
        <pc:spChg chg="mod">
          <ac:chgData name="Sarah Lenhoff" userId="5f0661aa-fa5a-443f-8b9e-a15942fd53df" providerId="ADAL" clId="{3CE75C1A-69F3-8243-BEBA-E917BEEC0D0C}" dt="2023-11-18T16:40:11.747" v="3385" actId="1076"/>
          <ac:spMkLst>
            <pc:docMk/>
            <pc:sldMk cId="2594048129" sldId="286"/>
            <ac:spMk id="7" creationId="{882DA66C-29EE-2B13-CBE8-E8C2AB80F379}"/>
          </ac:spMkLst>
        </pc:spChg>
      </pc:sldChg>
      <pc:sldChg chg="modSp mod">
        <pc:chgData name="Sarah Lenhoff" userId="5f0661aa-fa5a-443f-8b9e-a15942fd53df" providerId="ADAL" clId="{3CE75C1A-69F3-8243-BEBA-E917BEEC0D0C}" dt="2023-11-18T16:28:17.232" v="2919" actId="20577"/>
        <pc:sldMkLst>
          <pc:docMk/>
          <pc:sldMk cId="3604349621" sldId="287"/>
        </pc:sldMkLst>
        <pc:spChg chg="mod">
          <ac:chgData name="Sarah Lenhoff" userId="5f0661aa-fa5a-443f-8b9e-a15942fd53df" providerId="ADAL" clId="{3CE75C1A-69F3-8243-BEBA-E917BEEC0D0C}" dt="2023-11-18T16:28:03.863" v="2915" actId="20577"/>
          <ac:spMkLst>
            <pc:docMk/>
            <pc:sldMk cId="3604349621" sldId="287"/>
            <ac:spMk id="6" creationId="{7FADD048-6E52-7D78-21F5-9899D3A2AF82}"/>
          </ac:spMkLst>
        </pc:spChg>
        <pc:spChg chg="mod">
          <ac:chgData name="Sarah Lenhoff" userId="5f0661aa-fa5a-443f-8b9e-a15942fd53df" providerId="ADAL" clId="{3CE75C1A-69F3-8243-BEBA-E917BEEC0D0C}" dt="2023-11-18T16:28:17.232" v="2919" actId="20577"/>
          <ac:spMkLst>
            <pc:docMk/>
            <pc:sldMk cId="3604349621" sldId="287"/>
            <ac:spMk id="8" creationId="{061F8B9E-1ABE-E099-206D-79567AAFF1E4}"/>
          </ac:spMkLst>
        </pc:spChg>
      </pc:sldChg>
      <pc:sldChg chg="modSp mod">
        <pc:chgData name="Sarah Lenhoff" userId="5f0661aa-fa5a-443f-8b9e-a15942fd53df" providerId="ADAL" clId="{3CE75C1A-69F3-8243-BEBA-E917BEEC0D0C}" dt="2023-11-18T19:02:40.440" v="4700" actId="20577"/>
        <pc:sldMkLst>
          <pc:docMk/>
          <pc:sldMk cId="1154286067" sldId="290"/>
        </pc:sldMkLst>
        <pc:spChg chg="mod">
          <ac:chgData name="Sarah Lenhoff" userId="5f0661aa-fa5a-443f-8b9e-a15942fd53df" providerId="ADAL" clId="{3CE75C1A-69F3-8243-BEBA-E917BEEC0D0C}" dt="2023-11-18T19:02:14.470" v="4699" actId="20577"/>
          <ac:spMkLst>
            <pc:docMk/>
            <pc:sldMk cId="1154286067" sldId="290"/>
            <ac:spMk id="2" creationId="{BF26C9E4-163A-857F-A066-D6673C54B022}"/>
          </ac:spMkLst>
        </pc:spChg>
        <pc:spChg chg="mod">
          <ac:chgData name="Sarah Lenhoff" userId="5f0661aa-fa5a-443f-8b9e-a15942fd53df" providerId="ADAL" clId="{3CE75C1A-69F3-8243-BEBA-E917BEEC0D0C}" dt="2023-11-18T19:02:40.440" v="4700" actId="20577"/>
          <ac:spMkLst>
            <pc:docMk/>
            <pc:sldMk cId="1154286067" sldId="290"/>
            <ac:spMk id="5" creationId="{2619DDB9-4287-6656-9EF3-59F2C030D0E5}"/>
          </ac:spMkLst>
        </pc:spChg>
      </pc:sldChg>
      <pc:sldChg chg="modSp mod">
        <pc:chgData name="Sarah Lenhoff" userId="5f0661aa-fa5a-443f-8b9e-a15942fd53df" providerId="ADAL" clId="{3CE75C1A-69F3-8243-BEBA-E917BEEC0D0C}" dt="2023-11-18T16:45:04.593" v="4277" actId="20577"/>
        <pc:sldMkLst>
          <pc:docMk/>
          <pc:sldMk cId="2916769335" sldId="295"/>
        </pc:sldMkLst>
        <pc:spChg chg="mod">
          <ac:chgData name="Sarah Lenhoff" userId="5f0661aa-fa5a-443f-8b9e-a15942fd53df" providerId="ADAL" clId="{3CE75C1A-69F3-8243-BEBA-E917BEEC0D0C}" dt="2023-11-18T16:42:28.679" v="3612" actId="1076"/>
          <ac:spMkLst>
            <pc:docMk/>
            <pc:sldMk cId="2916769335" sldId="295"/>
            <ac:spMk id="5" creationId="{BA5E2177-BD1D-2CB4-3E96-4F68FF64F00E}"/>
          </ac:spMkLst>
        </pc:spChg>
        <pc:spChg chg="mod">
          <ac:chgData name="Sarah Lenhoff" userId="5f0661aa-fa5a-443f-8b9e-a15942fd53df" providerId="ADAL" clId="{3CE75C1A-69F3-8243-BEBA-E917BEEC0D0C}" dt="2023-11-18T16:45:04.593" v="4277" actId="20577"/>
          <ac:spMkLst>
            <pc:docMk/>
            <pc:sldMk cId="2916769335" sldId="295"/>
            <ac:spMk id="7" creationId="{31AA0278-F16F-2D02-D37C-2BE802BFBE8A}"/>
          </ac:spMkLst>
        </pc:spChg>
      </pc:sldChg>
      <pc:sldChg chg="modSp mod">
        <pc:chgData name="Sarah Lenhoff" userId="5f0661aa-fa5a-443f-8b9e-a15942fd53df" providerId="ADAL" clId="{3CE75C1A-69F3-8243-BEBA-E917BEEC0D0C}" dt="2023-11-18T19:01:58.612" v="4698" actId="20577"/>
        <pc:sldMkLst>
          <pc:docMk/>
          <pc:sldMk cId="518749297" sldId="299"/>
        </pc:sldMkLst>
        <pc:spChg chg="mod">
          <ac:chgData name="Sarah Lenhoff" userId="5f0661aa-fa5a-443f-8b9e-a15942fd53df" providerId="ADAL" clId="{3CE75C1A-69F3-8243-BEBA-E917BEEC0D0C}" dt="2023-11-18T16:38:55.791" v="3381" actId="20577"/>
          <ac:spMkLst>
            <pc:docMk/>
            <pc:sldMk cId="518749297" sldId="299"/>
            <ac:spMk id="2" creationId="{5D89CCAE-B712-C50E-271A-005195FBF447}"/>
          </ac:spMkLst>
        </pc:spChg>
        <pc:spChg chg="mod">
          <ac:chgData name="Sarah Lenhoff" userId="5f0661aa-fa5a-443f-8b9e-a15942fd53df" providerId="ADAL" clId="{3CE75C1A-69F3-8243-BEBA-E917BEEC0D0C}" dt="2023-11-18T19:01:58.612" v="4698" actId="20577"/>
          <ac:spMkLst>
            <pc:docMk/>
            <pc:sldMk cId="518749297" sldId="299"/>
            <ac:spMk id="3" creationId="{C2BE2AB8-EF0B-EC7D-E71A-7914B3EDC07D}"/>
          </ac:spMkLst>
        </pc:spChg>
      </pc:sldChg>
      <pc:sldChg chg="modSp del mod">
        <pc:chgData name="Sarah Lenhoff" userId="5f0661aa-fa5a-443f-8b9e-a15942fd53df" providerId="ADAL" clId="{3CE75C1A-69F3-8243-BEBA-E917BEEC0D0C}" dt="2023-11-18T16:34:47.110" v="3222" actId="2696"/>
        <pc:sldMkLst>
          <pc:docMk/>
          <pc:sldMk cId="2160648208" sldId="300"/>
        </pc:sldMkLst>
        <pc:spChg chg="mod">
          <ac:chgData name="Sarah Lenhoff" userId="5f0661aa-fa5a-443f-8b9e-a15942fd53df" providerId="ADAL" clId="{3CE75C1A-69F3-8243-BEBA-E917BEEC0D0C}" dt="2023-11-18T16:34:45.003" v="3221" actId="20577"/>
          <ac:spMkLst>
            <pc:docMk/>
            <pc:sldMk cId="2160648208" sldId="300"/>
            <ac:spMk id="3" creationId="{AC328A78-75E0-C006-7C58-4D79393A5CF8}"/>
          </ac:spMkLst>
        </pc:spChg>
      </pc:sldChg>
      <pc:sldChg chg="delSp modSp mod">
        <pc:chgData name="Sarah Lenhoff" userId="5f0661aa-fa5a-443f-8b9e-a15942fd53df" providerId="ADAL" clId="{3CE75C1A-69F3-8243-BEBA-E917BEEC0D0C}" dt="2023-11-18T19:04:08.160" v="4717" actId="27636"/>
        <pc:sldMkLst>
          <pc:docMk/>
          <pc:sldMk cId="2584519217" sldId="301"/>
        </pc:sldMkLst>
        <pc:spChg chg="del mod">
          <ac:chgData name="Sarah Lenhoff" userId="5f0661aa-fa5a-443f-8b9e-a15942fd53df" providerId="ADAL" clId="{3CE75C1A-69F3-8243-BEBA-E917BEEC0D0C}" dt="2023-11-18T19:03:48.635" v="4709" actId="478"/>
          <ac:spMkLst>
            <pc:docMk/>
            <pc:sldMk cId="2584519217" sldId="301"/>
            <ac:spMk id="3" creationId="{C0790509-A954-2F9F-6093-047B529AEE4D}"/>
          </ac:spMkLst>
        </pc:spChg>
        <pc:spChg chg="mod">
          <ac:chgData name="Sarah Lenhoff" userId="5f0661aa-fa5a-443f-8b9e-a15942fd53df" providerId="ADAL" clId="{3CE75C1A-69F3-8243-BEBA-E917BEEC0D0C}" dt="2023-11-18T19:04:08.160" v="4717" actId="27636"/>
          <ac:spMkLst>
            <pc:docMk/>
            <pc:sldMk cId="2584519217" sldId="301"/>
            <ac:spMk id="5" creationId="{2619DDB9-4287-6656-9EF3-59F2C030D0E5}"/>
          </ac:spMkLst>
        </pc:spChg>
      </pc:sldChg>
      <pc:sldChg chg="del">
        <pc:chgData name="Sarah Lenhoff" userId="5f0661aa-fa5a-443f-8b9e-a15942fd53df" providerId="ADAL" clId="{3CE75C1A-69F3-8243-BEBA-E917BEEC0D0C}" dt="2023-11-18T16:38:01.340" v="3251" actId="2696"/>
        <pc:sldMkLst>
          <pc:docMk/>
          <pc:sldMk cId="3961908199" sldId="302"/>
        </pc:sldMkLst>
      </pc:sldChg>
      <pc:sldChg chg="modSp mod">
        <pc:chgData name="Sarah Lenhoff" userId="5f0661aa-fa5a-443f-8b9e-a15942fd53df" providerId="ADAL" clId="{3CE75C1A-69F3-8243-BEBA-E917BEEC0D0C}" dt="2023-11-18T19:00:59.200" v="4663" actId="20577"/>
        <pc:sldMkLst>
          <pc:docMk/>
          <pc:sldMk cId="1893543180" sldId="303"/>
        </pc:sldMkLst>
        <pc:spChg chg="mod">
          <ac:chgData name="Sarah Lenhoff" userId="5f0661aa-fa5a-443f-8b9e-a15942fd53df" providerId="ADAL" clId="{3CE75C1A-69F3-8243-BEBA-E917BEEC0D0C}" dt="2023-11-18T19:00:02.158" v="4659" actId="20577"/>
          <ac:spMkLst>
            <pc:docMk/>
            <pc:sldMk cId="1893543180" sldId="303"/>
            <ac:spMk id="2" creationId="{5D89CCAE-B712-C50E-271A-005195FBF447}"/>
          </ac:spMkLst>
        </pc:spChg>
        <pc:spChg chg="mod">
          <ac:chgData name="Sarah Lenhoff" userId="5f0661aa-fa5a-443f-8b9e-a15942fd53df" providerId="ADAL" clId="{3CE75C1A-69F3-8243-BEBA-E917BEEC0D0C}" dt="2023-11-18T19:00:59.200" v="4663" actId="20577"/>
          <ac:spMkLst>
            <pc:docMk/>
            <pc:sldMk cId="1893543180" sldId="303"/>
            <ac:spMk id="4" creationId="{72E787EE-0622-16E7-1463-D1B925D26439}"/>
          </ac:spMkLst>
        </pc:spChg>
      </pc:sldChg>
      <pc:sldChg chg="del">
        <pc:chgData name="Sarah Lenhoff" userId="5f0661aa-fa5a-443f-8b9e-a15942fd53df" providerId="ADAL" clId="{3CE75C1A-69F3-8243-BEBA-E917BEEC0D0C}" dt="2023-11-18T16:32:05.468" v="3154" actId="2696"/>
        <pc:sldMkLst>
          <pc:docMk/>
          <pc:sldMk cId="3750543222" sldId="304"/>
        </pc:sldMkLst>
      </pc:sldChg>
      <pc:sldChg chg="addSp delSp modSp new del mod">
        <pc:chgData name="Sarah Lenhoff" userId="5f0661aa-fa5a-443f-8b9e-a15942fd53df" providerId="ADAL" clId="{3CE75C1A-69F3-8243-BEBA-E917BEEC0D0C}" dt="2023-11-18T16:39:43.512" v="3382" actId="2696"/>
        <pc:sldMkLst>
          <pc:docMk/>
          <pc:sldMk cId="1571880734" sldId="305"/>
        </pc:sldMkLst>
        <pc:spChg chg="mod">
          <ac:chgData name="Sarah Lenhoff" userId="5f0661aa-fa5a-443f-8b9e-a15942fd53df" providerId="ADAL" clId="{3CE75C1A-69F3-8243-BEBA-E917BEEC0D0C}" dt="2023-11-18T14:30:51.629" v="681" actId="20577"/>
          <ac:spMkLst>
            <pc:docMk/>
            <pc:sldMk cId="1571880734" sldId="305"/>
            <ac:spMk id="3" creationId="{6C924F01-2111-7933-8C3C-A7EB060E4632}"/>
          </ac:spMkLst>
        </pc:spChg>
        <pc:spChg chg="add del">
          <ac:chgData name="Sarah Lenhoff" userId="5f0661aa-fa5a-443f-8b9e-a15942fd53df" providerId="ADAL" clId="{3CE75C1A-69F3-8243-BEBA-E917BEEC0D0C}" dt="2023-11-18T14:12:21.306" v="262" actId="22"/>
          <ac:spMkLst>
            <pc:docMk/>
            <pc:sldMk cId="1571880734" sldId="305"/>
            <ac:spMk id="5" creationId="{C56D2802-200C-6EE5-152B-0D4A0C8C8A32}"/>
          </ac:spMkLst>
        </pc:spChg>
      </pc:sldChg>
      <pc:sldChg chg="addSp modSp new mod ord modAnim modNotesTx">
        <pc:chgData name="Sarah Lenhoff" userId="5f0661aa-fa5a-443f-8b9e-a15942fd53df" providerId="ADAL" clId="{3CE75C1A-69F3-8243-BEBA-E917BEEC0D0C}" dt="2023-11-20T17:05:18.554" v="4921" actId="20577"/>
        <pc:sldMkLst>
          <pc:docMk/>
          <pc:sldMk cId="3319666627" sldId="306"/>
        </pc:sldMkLst>
        <pc:picChg chg="add mod">
          <ac:chgData name="Sarah Lenhoff" userId="5f0661aa-fa5a-443f-8b9e-a15942fd53df" providerId="ADAL" clId="{3CE75C1A-69F3-8243-BEBA-E917BEEC0D0C}" dt="2023-11-18T14:22:32.731" v="355" actId="166"/>
          <ac:picMkLst>
            <pc:docMk/>
            <pc:sldMk cId="3319666627" sldId="306"/>
            <ac:picMk id="3" creationId="{9C9AA08A-AB7F-24CB-6799-AB0FEBFCEACB}"/>
          </ac:picMkLst>
        </pc:picChg>
        <pc:picChg chg="add mod">
          <ac:chgData name="Sarah Lenhoff" userId="5f0661aa-fa5a-443f-8b9e-a15942fd53df" providerId="ADAL" clId="{3CE75C1A-69F3-8243-BEBA-E917BEEC0D0C}" dt="2023-11-18T14:22:19.496" v="354" actId="1076"/>
          <ac:picMkLst>
            <pc:docMk/>
            <pc:sldMk cId="3319666627" sldId="306"/>
            <ac:picMk id="5" creationId="{A99FAD58-2722-26E1-1E6B-1898308169E8}"/>
          </ac:picMkLst>
        </pc:picChg>
        <pc:picChg chg="add mod">
          <ac:chgData name="Sarah Lenhoff" userId="5f0661aa-fa5a-443f-8b9e-a15942fd53df" providerId="ADAL" clId="{3CE75C1A-69F3-8243-BEBA-E917BEEC0D0C}" dt="2023-11-18T14:20:25.649" v="341" actId="1076"/>
          <ac:picMkLst>
            <pc:docMk/>
            <pc:sldMk cId="3319666627" sldId="306"/>
            <ac:picMk id="7" creationId="{4A4AFA46-E52C-B41C-A94A-534A4CABE72B}"/>
          </ac:picMkLst>
        </pc:picChg>
        <pc:picChg chg="add mod">
          <ac:chgData name="Sarah Lenhoff" userId="5f0661aa-fa5a-443f-8b9e-a15942fd53df" providerId="ADAL" clId="{3CE75C1A-69F3-8243-BEBA-E917BEEC0D0C}" dt="2023-11-18T14:20:19.459" v="340" actId="1076"/>
          <ac:picMkLst>
            <pc:docMk/>
            <pc:sldMk cId="3319666627" sldId="306"/>
            <ac:picMk id="9" creationId="{35BC0D13-650D-8B97-CB6C-392DA8808BA9}"/>
          </ac:picMkLst>
        </pc:picChg>
      </pc:sldChg>
      <pc:sldChg chg="modSp new mod">
        <pc:chgData name="Sarah Lenhoff" userId="5f0661aa-fa5a-443f-8b9e-a15942fd53df" providerId="ADAL" clId="{3CE75C1A-69F3-8243-BEBA-E917BEEC0D0C}" dt="2023-11-20T17:10:36.499" v="5003" actId="20577"/>
        <pc:sldMkLst>
          <pc:docMk/>
          <pc:sldMk cId="2956608472" sldId="307"/>
        </pc:sldMkLst>
        <pc:spChg chg="mod">
          <ac:chgData name="Sarah Lenhoff" userId="5f0661aa-fa5a-443f-8b9e-a15942fd53df" providerId="ADAL" clId="{3CE75C1A-69F3-8243-BEBA-E917BEEC0D0C}" dt="2023-11-18T14:50:48.516" v="1422" actId="20577"/>
          <ac:spMkLst>
            <pc:docMk/>
            <pc:sldMk cId="2956608472" sldId="307"/>
            <ac:spMk id="2" creationId="{FE65D307-90F7-6E11-0DC9-D91234D729A9}"/>
          </ac:spMkLst>
        </pc:spChg>
        <pc:spChg chg="mod">
          <ac:chgData name="Sarah Lenhoff" userId="5f0661aa-fa5a-443f-8b9e-a15942fd53df" providerId="ADAL" clId="{3CE75C1A-69F3-8243-BEBA-E917BEEC0D0C}" dt="2023-11-20T17:10:36.499" v="5003" actId="20577"/>
          <ac:spMkLst>
            <pc:docMk/>
            <pc:sldMk cId="2956608472" sldId="307"/>
            <ac:spMk id="3" creationId="{2A62D99A-E27C-3B54-B773-86F9189F2B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9D47-08CA-4EDC-8ADF-A05E24E36C09}" type="datetimeFigureOut">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743E6-1D1A-435E-A18E-2C34B6B1B2D5}" type="slidenum">
              <a:t>‹#›</a:t>
            </a:fld>
            <a:endParaRPr lang="en-US"/>
          </a:p>
        </p:txBody>
      </p:sp>
    </p:spTree>
    <p:extLst>
      <p:ext uri="{BB962C8B-B14F-4D97-AF65-F5344CB8AC3E}">
        <p14:creationId xmlns:p14="http://schemas.microsoft.com/office/powerpoint/2010/main" val="15148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743E6-1D1A-435E-A18E-2C34B6B1B2D5}" type="slidenum">
              <a:rPr lang="en-US" smtClean="0"/>
              <a:t>1</a:t>
            </a:fld>
            <a:endParaRPr lang="en-US"/>
          </a:p>
        </p:txBody>
      </p:sp>
    </p:spTree>
    <p:extLst>
      <p:ext uri="{BB962C8B-B14F-4D97-AF65-F5344CB8AC3E}">
        <p14:creationId xmlns:p14="http://schemas.microsoft.com/office/powerpoint/2010/main" val="221161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we also run the model separately for different categories of block-group car ownership (Valant &amp; </a:t>
            </a:r>
            <a:r>
              <a:rPr lang="en-US" err="1">
                <a:ea typeface="Calibri"/>
                <a:cs typeface="Calibri"/>
              </a:rPr>
              <a:t>Lincove</a:t>
            </a:r>
            <a:r>
              <a:rPr lang="en-US">
                <a:ea typeface="Calibri"/>
                <a:cs typeface="Calibri"/>
              </a:rPr>
              <a:t>), to see if bus eligibility importance differs w/ this rough proxy for individual car ownership</a:t>
            </a:r>
            <a:endParaRPr lang="en-US"/>
          </a:p>
        </p:txBody>
      </p:sp>
      <p:sp>
        <p:nvSpPr>
          <p:cNvPr id="4" name="Slide Number Placeholder 3"/>
          <p:cNvSpPr>
            <a:spLocks noGrp="1"/>
          </p:cNvSpPr>
          <p:nvPr>
            <p:ph type="sldNum" sz="quarter" idx="5"/>
          </p:nvPr>
        </p:nvSpPr>
        <p:spPr/>
        <p:txBody>
          <a:bodyPr/>
          <a:lstStyle/>
          <a:p>
            <a:fld id="{30A743E6-1D1A-435E-A18E-2C34B6B1B2D5}" type="slidenum">
              <a:t>17</a:t>
            </a:fld>
            <a:endParaRPr lang="en-US"/>
          </a:p>
        </p:txBody>
      </p:sp>
    </p:spTree>
    <p:extLst>
      <p:ext uri="{BB962C8B-B14F-4D97-AF65-F5344CB8AC3E}">
        <p14:creationId xmlns:p14="http://schemas.microsoft.com/office/powerpoint/2010/main" val="378923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287 unique choice sets of K, meaning 287 different tracts</a:t>
            </a:r>
          </a:p>
          <a:p>
            <a:endParaRPr lang="en-US">
              <a:ea typeface="Calibri"/>
              <a:cs typeface="Calibri"/>
            </a:endParaRPr>
          </a:p>
          <a:p>
            <a:r>
              <a:rPr lang="en-US">
                <a:ea typeface="Calibri"/>
                <a:cs typeface="Calibri"/>
              </a:rPr>
              <a:t>Interpret variables as avg for choice set; for example, the avg distance to choices ranges from 3mi to 10.6mi. Or, for the avg choice set, the share of students eligible for transit ranges from 0% to 50%</a:t>
            </a:r>
          </a:p>
          <a:p>
            <a:endParaRPr lang="en-US">
              <a:ea typeface="Calibri"/>
              <a:cs typeface="Calibri"/>
            </a:endParaRPr>
          </a:p>
          <a:p>
            <a:r>
              <a:rPr lang="en-US">
                <a:ea typeface="Calibri"/>
                <a:cs typeface="Calibri"/>
              </a:rPr>
              <a:t>SWL change var names</a:t>
            </a:r>
          </a:p>
        </p:txBody>
      </p:sp>
      <p:sp>
        <p:nvSpPr>
          <p:cNvPr id="4" name="Slide Number Placeholder 3"/>
          <p:cNvSpPr>
            <a:spLocks noGrp="1"/>
          </p:cNvSpPr>
          <p:nvPr>
            <p:ph type="sldNum" sz="quarter" idx="5"/>
          </p:nvPr>
        </p:nvSpPr>
        <p:spPr/>
        <p:txBody>
          <a:bodyPr/>
          <a:lstStyle/>
          <a:p>
            <a:fld id="{30A743E6-1D1A-435E-A18E-2C34B6B1B2D5}" type="slidenum">
              <a:t>20</a:t>
            </a:fld>
            <a:endParaRPr lang="en-US"/>
          </a:p>
        </p:txBody>
      </p:sp>
    </p:spTree>
    <p:extLst>
      <p:ext uri="{BB962C8B-B14F-4D97-AF65-F5344CB8AC3E}">
        <p14:creationId xmlns:p14="http://schemas.microsoft.com/office/powerpoint/2010/main" val="371066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21</a:t>
            </a:fld>
            <a:endParaRPr lang="en-US"/>
          </a:p>
        </p:txBody>
      </p:sp>
    </p:spTree>
    <p:extLst>
      <p:ext uri="{BB962C8B-B14F-4D97-AF65-F5344CB8AC3E}">
        <p14:creationId xmlns:p14="http://schemas.microsoft.com/office/powerpoint/2010/main" val="176256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Excluding students who were missing data for:</a:t>
            </a:r>
          </a:p>
          <a:p>
            <a:r>
              <a:rPr lang="en-US">
                <a:cs typeface="Calibri"/>
              </a:rPr>
              <a:t>-</a:t>
            </a:r>
            <a:r>
              <a:rPr lang="en-US">
                <a:ea typeface="Calibri"/>
                <a:cs typeface="Calibri"/>
              </a:rPr>
              <a:t>school transit</a:t>
            </a:r>
          </a:p>
          <a:p>
            <a:r>
              <a:rPr lang="en-US">
                <a:ea typeface="Calibri"/>
                <a:cs typeface="Calibri"/>
              </a:rPr>
              <a:t>-residential block (no choice set constructed!)</a:t>
            </a:r>
          </a:p>
          <a:p>
            <a:r>
              <a:rPr lang="en-US">
                <a:ea typeface="Calibri"/>
                <a:cs typeface="Calibri"/>
              </a:rPr>
              <a:t>-other key vars (e.g., composite index)</a:t>
            </a:r>
          </a:p>
          <a:p>
            <a:endParaRPr lang="en-US">
              <a:cs typeface="+mn-lt"/>
            </a:endParaRPr>
          </a:p>
          <a:p>
            <a:r>
              <a:rPr lang="en-US">
                <a:cs typeface="+mn-lt"/>
              </a:rPr>
              <a:t>Overall, we are able to keep about 84% of Kindergarteners in the analytic sample</a:t>
            </a:r>
          </a:p>
          <a:p>
            <a:br>
              <a:rPr lang="en-US">
                <a:cs typeface="+mn-lt"/>
              </a:rPr>
            </a:br>
            <a:r>
              <a:rPr lang="en-US">
                <a:cs typeface="Calibri"/>
              </a:rPr>
              <a:t>(also, population is defined to exclude student at alt and virtual schools, and choice sets exclude those students)</a:t>
            </a:r>
          </a:p>
        </p:txBody>
      </p:sp>
      <p:sp>
        <p:nvSpPr>
          <p:cNvPr id="4" name="Slide Number Placeholder 3"/>
          <p:cNvSpPr>
            <a:spLocks noGrp="1"/>
          </p:cNvSpPr>
          <p:nvPr>
            <p:ph type="sldNum" sz="quarter" idx="5"/>
          </p:nvPr>
        </p:nvSpPr>
        <p:spPr/>
        <p:txBody>
          <a:bodyPr/>
          <a:lstStyle/>
          <a:p>
            <a:fld id="{30A743E6-1D1A-435E-A18E-2C34B6B1B2D5}" type="slidenum">
              <a:t>22</a:t>
            </a:fld>
            <a:endParaRPr lang="en-US"/>
          </a:p>
        </p:txBody>
      </p:sp>
    </p:spTree>
    <p:extLst>
      <p:ext uri="{BB962C8B-B14F-4D97-AF65-F5344CB8AC3E}">
        <p14:creationId xmlns:p14="http://schemas.microsoft.com/office/powerpoint/2010/main" val="141450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Rufo</a:t>
            </a:r>
            <a:endParaRPr lang="en-US" dirty="0"/>
          </a:p>
          <a:p>
            <a:r>
              <a:rPr lang="en-US" dirty="0"/>
              <a:t>How messages trickle into major and social media</a:t>
            </a:r>
          </a:p>
          <a:p>
            <a:r>
              <a:rPr lang="en-US" dirty="0"/>
              <a:t>Use literature on political memes</a:t>
            </a:r>
          </a:p>
          <a:p>
            <a:r>
              <a:rPr lang="en-US" dirty="0"/>
              <a:t>1619 project and backlash</a:t>
            </a:r>
          </a:p>
          <a:p>
            <a:r>
              <a:rPr lang="en-US" dirty="0"/>
              <a:t>Trans rights around bathrooms/</a:t>
            </a:r>
            <a:r>
              <a:rPr lang="en-US" dirty="0" err="1"/>
              <a:t>spo</a:t>
            </a:r>
            <a:r>
              <a:rPr lang="en-US" dirty="0"/>
              <a:t>, drag queen story hours and backlash</a:t>
            </a:r>
          </a:p>
          <a:p>
            <a:endParaRPr lang="en-US" dirty="0"/>
          </a:p>
        </p:txBody>
      </p:sp>
      <p:sp>
        <p:nvSpPr>
          <p:cNvPr id="4" name="Slide Number Placeholder 3"/>
          <p:cNvSpPr>
            <a:spLocks noGrp="1"/>
          </p:cNvSpPr>
          <p:nvPr>
            <p:ph type="sldNum" sz="quarter" idx="5"/>
          </p:nvPr>
        </p:nvSpPr>
        <p:spPr/>
        <p:txBody>
          <a:bodyPr/>
          <a:lstStyle/>
          <a:p>
            <a:fld id="{30A743E6-1D1A-435E-A18E-2C34B6B1B2D5}" type="slidenum">
              <a:rPr lang="en-US" smtClean="0"/>
              <a:t>3</a:t>
            </a:fld>
            <a:endParaRPr lang="en-US"/>
          </a:p>
        </p:txBody>
      </p:sp>
    </p:spTree>
    <p:extLst>
      <p:ext uri="{BB962C8B-B14F-4D97-AF65-F5344CB8AC3E}">
        <p14:creationId xmlns:p14="http://schemas.microsoft.com/office/powerpoint/2010/main" val="398879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743E6-1D1A-435E-A18E-2C34B6B1B2D5}" type="slidenum">
              <a:rPr lang="en-US" smtClean="0"/>
              <a:t>4</a:t>
            </a:fld>
            <a:endParaRPr lang="en-US"/>
          </a:p>
        </p:txBody>
      </p:sp>
    </p:spTree>
    <p:extLst>
      <p:ext uri="{BB962C8B-B14F-4D97-AF65-F5344CB8AC3E}">
        <p14:creationId xmlns:p14="http://schemas.microsoft.com/office/powerpoint/2010/main" val="277130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students can board AT STOPS, not at any point along the way</a:t>
            </a:r>
            <a:endParaRPr lang="en-US"/>
          </a:p>
        </p:txBody>
      </p:sp>
      <p:sp>
        <p:nvSpPr>
          <p:cNvPr id="4" name="Slide Number Placeholder 3"/>
          <p:cNvSpPr>
            <a:spLocks noGrp="1"/>
          </p:cNvSpPr>
          <p:nvPr>
            <p:ph type="sldNum" sz="quarter" idx="5"/>
          </p:nvPr>
        </p:nvSpPr>
        <p:spPr/>
        <p:txBody>
          <a:bodyPr/>
          <a:lstStyle/>
          <a:p>
            <a:fld id="{30A743E6-1D1A-435E-A18E-2C34B6B1B2D5}" type="slidenum">
              <a:t>8</a:t>
            </a:fld>
            <a:endParaRPr lang="en-US"/>
          </a:p>
        </p:txBody>
      </p:sp>
    </p:spTree>
    <p:extLst>
      <p:ext uri="{BB962C8B-B14F-4D97-AF65-F5344CB8AC3E}">
        <p14:creationId xmlns:p14="http://schemas.microsoft.com/office/powerpoint/2010/main" val="410007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12</a:t>
            </a:fld>
            <a:endParaRPr lang="en-US"/>
          </a:p>
        </p:txBody>
      </p:sp>
    </p:spTree>
    <p:extLst>
      <p:ext uri="{BB962C8B-B14F-4D97-AF65-F5344CB8AC3E}">
        <p14:creationId xmlns:p14="http://schemas.microsoft.com/office/powerpoint/2010/main" val="322698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a:p>
            <a:endParaRPr lang="en-US">
              <a:ea typeface="Calibri"/>
              <a:cs typeface="Calibri"/>
            </a:endParaRPr>
          </a:p>
          <a:p>
            <a:r>
              <a:rPr lang="en-US">
                <a:ea typeface="Calibri"/>
                <a:cs typeface="Calibri"/>
              </a:rPr>
              <a:t>Includes X% of kindergarteners</a:t>
            </a:r>
          </a:p>
        </p:txBody>
      </p:sp>
      <p:sp>
        <p:nvSpPr>
          <p:cNvPr id="4" name="Slide Number Placeholder 3"/>
          <p:cNvSpPr>
            <a:spLocks noGrp="1"/>
          </p:cNvSpPr>
          <p:nvPr>
            <p:ph type="sldNum" sz="quarter" idx="5"/>
          </p:nvPr>
        </p:nvSpPr>
        <p:spPr/>
        <p:txBody>
          <a:bodyPr/>
          <a:lstStyle/>
          <a:p>
            <a:fld id="{30A743E6-1D1A-435E-A18E-2C34B6B1B2D5}" type="slidenum">
              <a:t>13</a:t>
            </a:fld>
            <a:endParaRPr lang="en-US"/>
          </a:p>
        </p:txBody>
      </p:sp>
    </p:spTree>
    <p:extLst>
      <p:ext uri="{BB962C8B-B14F-4D97-AF65-F5344CB8AC3E}">
        <p14:creationId xmlns:p14="http://schemas.microsoft.com/office/powerpoint/2010/main" val="316634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14</a:t>
            </a:fld>
            <a:endParaRPr lang="en-US"/>
          </a:p>
        </p:txBody>
      </p:sp>
    </p:spTree>
    <p:extLst>
      <p:ext uri="{BB962C8B-B14F-4D97-AF65-F5344CB8AC3E}">
        <p14:creationId xmlns:p14="http://schemas.microsoft.com/office/powerpoint/2010/main" val="396094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15</a:t>
            </a:fld>
            <a:endParaRPr lang="en-US"/>
          </a:p>
        </p:txBody>
      </p:sp>
    </p:spTree>
    <p:extLst>
      <p:ext uri="{BB962C8B-B14F-4D97-AF65-F5344CB8AC3E}">
        <p14:creationId xmlns:p14="http://schemas.microsoft.com/office/powerpoint/2010/main" val="307515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we also run the model separately for different categories of block-group car ownership (Valant &amp; </a:t>
            </a:r>
            <a:r>
              <a:rPr lang="en-US" err="1">
                <a:ea typeface="Calibri"/>
                <a:cs typeface="Calibri"/>
              </a:rPr>
              <a:t>Lincove</a:t>
            </a:r>
            <a:r>
              <a:rPr lang="en-US">
                <a:ea typeface="Calibri"/>
                <a:cs typeface="Calibri"/>
              </a:rPr>
              <a:t>), to see if bus eligibility importance differs w/ this rough proxy for individual car ownership</a:t>
            </a:r>
            <a:endParaRPr lang="en-US"/>
          </a:p>
        </p:txBody>
      </p:sp>
      <p:sp>
        <p:nvSpPr>
          <p:cNvPr id="4" name="Slide Number Placeholder 3"/>
          <p:cNvSpPr>
            <a:spLocks noGrp="1"/>
          </p:cNvSpPr>
          <p:nvPr>
            <p:ph type="sldNum" sz="quarter" idx="5"/>
          </p:nvPr>
        </p:nvSpPr>
        <p:spPr/>
        <p:txBody>
          <a:bodyPr/>
          <a:lstStyle/>
          <a:p>
            <a:fld id="{30A743E6-1D1A-435E-A18E-2C34B6B1B2D5}" type="slidenum">
              <a:t>16</a:t>
            </a:fld>
            <a:endParaRPr lang="en-US"/>
          </a:p>
        </p:txBody>
      </p:sp>
    </p:spTree>
    <p:extLst>
      <p:ext uri="{BB962C8B-B14F-4D97-AF65-F5344CB8AC3E}">
        <p14:creationId xmlns:p14="http://schemas.microsoft.com/office/powerpoint/2010/main" val="301692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D1DD26-EC6F-AE4E-96BD-4BF3ACAA3B5D}"/>
              </a:ext>
            </a:extLst>
          </p:cNvPr>
          <p:cNvSpPr/>
          <p:nvPr userDrawn="1"/>
        </p:nvSpPr>
        <p:spPr>
          <a:xfrm>
            <a:off x="-16625" y="0"/>
            <a:ext cx="12225250" cy="1232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C4ED7-39F5-CB44-A98A-5C44D8A3D104}"/>
              </a:ext>
            </a:extLst>
          </p:cNvPr>
          <p:cNvSpPr>
            <a:spLocks noGrp="1"/>
          </p:cNvSpPr>
          <p:nvPr>
            <p:ph type="ctrTitle"/>
          </p:nvPr>
        </p:nvSpPr>
        <p:spPr>
          <a:xfrm>
            <a:off x="397327" y="1706242"/>
            <a:ext cx="11397343" cy="2168021"/>
          </a:xfrm>
        </p:spPr>
        <p:txBody>
          <a:bodyPr anchor="b">
            <a:normAutofit/>
          </a:bodyPr>
          <a:lstStyle>
            <a:lvl1pPr algn="ctr">
              <a:defRPr sz="4800" b="1" i="0">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9E5F4F6-C630-2C46-98D7-FC96DC2A08A2}"/>
              </a:ext>
            </a:extLst>
          </p:cNvPr>
          <p:cNvSpPr>
            <a:spLocks noGrp="1"/>
          </p:cNvSpPr>
          <p:nvPr>
            <p:ph type="subTitle" idx="1"/>
          </p:nvPr>
        </p:nvSpPr>
        <p:spPr>
          <a:xfrm>
            <a:off x="1523999" y="4120371"/>
            <a:ext cx="9144000" cy="1871770"/>
          </a:xfrm>
        </p:spPr>
        <p:txBody>
          <a:bodyPr>
            <a:normAutofit/>
          </a:bodyPr>
          <a:lstStyle>
            <a:lvl1pPr marL="0" indent="0" algn="ctr">
              <a:buNone/>
              <a:defRPr sz="3200" b="1" i="0">
                <a:latin typeface="Source Sans Pro Semibold" panose="020B0503030403020204" pitchFamily="34" charset="0"/>
                <a:ea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6B41215E-B321-4E43-9FFB-FB6878FA0E27}"/>
              </a:ext>
            </a:extLst>
          </p:cNvPr>
          <p:cNvPicPr>
            <a:picLocks noChangeAspect="1"/>
          </p:cNvPicPr>
          <p:nvPr userDrawn="1"/>
        </p:nvPicPr>
        <p:blipFill rotWithShape="1">
          <a:blip r:embed="rId2"/>
          <a:srcRect l="13867" t="44812" r="12008" b="44006"/>
          <a:stretch/>
        </p:blipFill>
        <p:spPr>
          <a:xfrm>
            <a:off x="6095999" y="192189"/>
            <a:ext cx="6112625" cy="922065"/>
          </a:xfrm>
          <a:prstGeom prst="rect">
            <a:avLst/>
          </a:prstGeom>
        </p:spPr>
      </p:pic>
      <p:sp>
        <p:nvSpPr>
          <p:cNvPr id="13" name="Rectangle 12">
            <a:extLst>
              <a:ext uri="{FF2B5EF4-FFF2-40B4-BE49-F238E27FC236}">
                <a16:creationId xmlns:a16="http://schemas.microsoft.com/office/drawing/2014/main" id="{A2EFACA4-F78E-064F-A4BC-D147060A988F}"/>
              </a:ext>
            </a:extLst>
          </p:cNvPr>
          <p:cNvSpPr/>
          <p:nvPr userDrawn="1"/>
        </p:nvSpPr>
        <p:spPr>
          <a:xfrm>
            <a:off x="-16625" y="1183180"/>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0A0287-7AD6-1F4B-AD59-8D9208D6E91D}"/>
              </a:ext>
            </a:extLst>
          </p:cNvPr>
          <p:cNvSpPr/>
          <p:nvPr userDrawn="1"/>
        </p:nvSpPr>
        <p:spPr>
          <a:xfrm>
            <a:off x="0" y="6192427"/>
            <a:ext cx="12225250" cy="705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C51D62-B8B9-7F42-9EFB-6B23EF10A586}"/>
              </a:ext>
            </a:extLst>
          </p:cNvPr>
          <p:cNvSpPr/>
          <p:nvPr userDrawn="1"/>
        </p:nvSpPr>
        <p:spPr>
          <a:xfrm>
            <a:off x="1" y="6020732"/>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408B60-67E8-9948-977E-C84EE26631B0}"/>
              </a:ext>
            </a:extLst>
          </p:cNvPr>
          <p:cNvSpPr txBox="1"/>
          <p:nvPr userDrawn="1"/>
        </p:nvSpPr>
        <p:spPr>
          <a:xfrm>
            <a:off x="195942" y="6210233"/>
            <a:ext cx="1180011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a:solidFill>
                  <a:schemeClr val="bg1"/>
                </a:solidFill>
                <a:latin typeface="Source Sans Pro Semibold" panose="020B0503030403020204" pitchFamily="34" charset="0"/>
                <a:ea typeface="Source Sans Pro Semibold" panose="020B0503030403020204" pitchFamily="34" charset="0"/>
              </a:rPr>
              <a:t>The research reported here was supported by the Institute of Education Sciences, U.S. Department of Education, through Grant R305C180025 to The Administrators of the Tulane Educational Fund, the Spencer Foundation through Grant 202000154,  and the Skillman Foundation through Grant 2107-2018003180 to Wayne State University. The opinions expressed are those of the authors and do not represent views of the foundations, Institute, or the U.S. Department of Education.</a:t>
            </a:r>
          </a:p>
          <a:p>
            <a:endParaRPr lang="en-US" sz="1300" b="1" i="0">
              <a:solidFill>
                <a:schemeClr val="bg1"/>
              </a:solidFill>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33520329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65125"/>
            <a:ext cx="7134225" cy="1325563"/>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DE947B41-D0FE-6141-BDA8-A039FEA37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15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59861"/>
            <a:ext cx="7134225" cy="1325563"/>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DE947B41-D0FE-6141-BDA8-A039FEA37853}"/>
              </a:ext>
            </a:extLst>
          </p:cNvPr>
          <p:cNvSpPr>
            <a:spLocks noGrp="1"/>
          </p:cNvSpPr>
          <p:nvPr>
            <p:ph idx="1"/>
          </p:nvPr>
        </p:nvSpPr>
        <p:spPr>
          <a:xfrm>
            <a:off x="838201" y="1825625"/>
            <a:ext cx="50911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Chart Placeholder 10">
            <a:extLst>
              <a:ext uri="{FF2B5EF4-FFF2-40B4-BE49-F238E27FC236}">
                <a16:creationId xmlns:a16="http://schemas.microsoft.com/office/drawing/2014/main" id="{93757497-00FF-3B42-A344-CF21ABA3B176}"/>
              </a:ext>
            </a:extLst>
          </p:cNvPr>
          <p:cNvSpPr>
            <a:spLocks noGrp="1"/>
          </p:cNvSpPr>
          <p:nvPr>
            <p:ph type="chart" sz="quarter" idx="10"/>
          </p:nvPr>
        </p:nvSpPr>
        <p:spPr>
          <a:xfrm>
            <a:off x="6096000" y="1825625"/>
            <a:ext cx="5281613" cy="4351338"/>
          </a:xfrm>
        </p:spPr>
        <p:txBody>
          <a:bodyPr/>
          <a:lstStyle/>
          <a:p>
            <a:r>
              <a:rPr lang="en-US"/>
              <a:t>Click icon to add chart</a:t>
            </a:r>
          </a:p>
        </p:txBody>
      </p:sp>
    </p:spTree>
    <p:extLst>
      <p:ext uri="{BB962C8B-B14F-4D97-AF65-F5344CB8AC3E}">
        <p14:creationId xmlns:p14="http://schemas.microsoft.com/office/powerpoint/2010/main" val="36787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65125"/>
            <a:ext cx="7134225" cy="1325563"/>
          </a:xfrm>
        </p:spPr>
        <p:txBody>
          <a:bodyPr/>
          <a:lstStyle>
            <a:lvl1pPr algn="l">
              <a:defRPr/>
            </a:lvl1pPr>
          </a:lstStyle>
          <a:p>
            <a:r>
              <a:rPr lang="en-US"/>
              <a:t>Click to edit Master title style</a:t>
            </a:r>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Chart Placeholder 8">
            <a:extLst>
              <a:ext uri="{FF2B5EF4-FFF2-40B4-BE49-F238E27FC236}">
                <a16:creationId xmlns:a16="http://schemas.microsoft.com/office/drawing/2014/main" id="{A6C26FFD-6DEB-654D-8CB3-A702BD3C4504}"/>
              </a:ext>
            </a:extLst>
          </p:cNvPr>
          <p:cNvSpPr>
            <a:spLocks noGrp="1"/>
          </p:cNvSpPr>
          <p:nvPr>
            <p:ph type="chart" sz="quarter" idx="10"/>
          </p:nvPr>
        </p:nvSpPr>
        <p:spPr>
          <a:xfrm>
            <a:off x="1147762" y="1828800"/>
            <a:ext cx="9896475" cy="4664075"/>
          </a:xfrm>
        </p:spPr>
        <p:txBody>
          <a:bodyPr/>
          <a:lstStyle/>
          <a:p>
            <a:r>
              <a:rPr lang="en-US"/>
              <a:t>Click icon to add chart</a:t>
            </a:r>
          </a:p>
        </p:txBody>
      </p:sp>
    </p:spTree>
    <p:extLst>
      <p:ext uri="{BB962C8B-B14F-4D97-AF65-F5344CB8AC3E}">
        <p14:creationId xmlns:p14="http://schemas.microsoft.com/office/powerpoint/2010/main" val="329784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2B61-6B4B-954A-8A1B-8D7DDE851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9CD85-568E-CC42-A0A4-DC32988E9835}"/>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BA4B04ED-0D9D-6B4F-A3D2-769D331C10F9}"/>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332191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9A94-F258-A34C-AF02-CA82F3031B26}"/>
              </a:ext>
            </a:extLst>
          </p:cNvPr>
          <p:cNvSpPr>
            <a:spLocks noGrp="1"/>
          </p:cNvSpPr>
          <p:nvPr>
            <p:ph type="title"/>
          </p:nvPr>
        </p:nvSpPr>
        <p:spPr>
          <a:xfrm>
            <a:off x="600075" y="365125"/>
            <a:ext cx="7177174"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B804AA7-CBFB-DC4A-9E97-1847486CC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01B91-7863-B748-A6E1-2ABE4A92D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858C30-6168-9444-AD6B-8FF107997E02}"/>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E9765D-448B-A64B-AF44-C7054BED4D2D}"/>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113209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0657-D928-254B-8F19-41BA70F6E700}"/>
              </a:ext>
            </a:extLst>
          </p:cNvPr>
          <p:cNvSpPr>
            <a:spLocks noGrp="1"/>
          </p:cNvSpPr>
          <p:nvPr>
            <p:ph type="title"/>
          </p:nvPr>
        </p:nvSpPr>
        <p:spPr>
          <a:xfrm>
            <a:off x="600075" y="365125"/>
            <a:ext cx="7177174" cy="1325563"/>
          </a:xfr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3BC76629-FA8F-8945-AC4D-6E7415552AF5}"/>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17A9591-0C6D-104E-A0A2-F83E087C11A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129139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DBD9-9A8C-FE48-946D-1FA27AA82D9E}"/>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20842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D1DD26-EC6F-AE4E-96BD-4BF3ACAA3B5D}"/>
              </a:ext>
            </a:extLst>
          </p:cNvPr>
          <p:cNvSpPr/>
          <p:nvPr userDrawn="1"/>
        </p:nvSpPr>
        <p:spPr>
          <a:xfrm>
            <a:off x="-16625" y="0"/>
            <a:ext cx="12225250" cy="1232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B41215E-B321-4E43-9FFB-FB6878FA0E27}"/>
              </a:ext>
            </a:extLst>
          </p:cNvPr>
          <p:cNvPicPr>
            <a:picLocks noChangeAspect="1"/>
          </p:cNvPicPr>
          <p:nvPr userDrawn="1"/>
        </p:nvPicPr>
        <p:blipFill rotWithShape="1">
          <a:blip r:embed="rId2"/>
          <a:srcRect l="13867" t="44812" r="12008" b="44006"/>
          <a:stretch/>
        </p:blipFill>
        <p:spPr>
          <a:xfrm>
            <a:off x="6095999" y="192189"/>
            <a:ext cx="6112625" cy="922065"/>
          </a:xfrm>
          <a:prstGeom prst="rect">
            <a:avLst/>
          </a:prstGeom>
        </p:spPr>
      </p:pic>
      <p:sp>
        <p:nvSpPr>
          <p:cNvPr id="13" name="Rectangle 12">
            <a:extLst>
              <a:ext uri="{FF2B5EF4-FFF2-40B4-BE49-F238E27FC236}">
                <a16:creationId xmlns:a16="http://schemas.microsoft.com/office/drawing/2014/main" id="{A2EFACA4-F78E-064F-A4BC-D147060A988F}"/>
              </a:ext>
            </a:extLst>
          </p:cNvPr>
          <p:cNvSpPr/>
          <p:nvPr userDrawn="1"/>
        </p:nvSpPr>
        <p:spPr>
          <a:xfrm>
            <a:off x="-16625" y="1183180"/>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0A0287-7AD6-1F4B-AD59-8D9208D6E91D}"/>
              </a:ext>
            </a:extLst>
          </p:cNvPr>
          <p:cNvSpPr/>
          <p:nvPr userDrawn="1"/>
        </p:nvSpPr>
        <p:spPr>
          <a:xfrm>
            <a:off x="0" y="6192427"/>
            <a:ext cx="12225250" cy="705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C51D62-B8B9-7F42-9EFB-6B23EF10A586}"/>
              </a:ext>
            </a:extLst>
          </p:cNvPr>
          <p:cNvSpPr/>
          <p:nvPr userDrawn="1"/>
        </p:nvSpPr>
        <p:spPr>
          <a:xfrm>
            <a:off x="1" y="6020732"/>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408B60-67E8-9948-977E-C84EE26631B0}"/>
              </a:ext>
            </a:extLst>
          </p:cNvPr>
          <p:cNvSpPr txBox="1"/>
          <p:nvPr userDrawn="1"/>
        </p:nvSpPr>
        <p:spPr>
          <a:xfrm>
            <a:off x="195942" y="6319562"/>
            <a:ext cx="1180011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a:solidFill>
                  <a:schemeClr val="bg1"/>
                </a:solidFill>
                <a:latin typeface="Source Sans Pro Semibold" panose="020B0503030403020204" pitchFamily="34" charset="0"/>
                <a:ea typeface="Source Sans Pro Semibold" panose="020B0503030403020204" pitchFamily="34" charset="0"/>
              </a:rPr>
              <a:t>The research reported here was supported by the Institute of Education Sciences, U.S. Department of Education, through Grant R305C180025 to The Administrators of the Tulane Educational Fund. The opinions expressed are those of the authors and do not represent views of the Institute or the U.S. Department of Education.</a:t>
            </a:r>
          </a:p>
          <a:p>
            <a:endParaRPr lang="en-US" sz="1300" b="1" i="0">
              <a:solidFill>
                <a:schemeClr val="bg1"/>
              </a:solidFill>
              <a:latin typeface="Source Sans Pro Semibold" panose="020B0503030403020204" pitchFamily="34" charset="0"/>
              <a:ea typeface="Source Sans Pro Semibold" panose="020B0503030403020204" pitchFamily="34" charset="0"/>
            </a:endParaRPr>
          </a:p>
        </p:txBody>
      </p:sp>
      <p:sp>
        <p:nvSpPr>
          <p:cNvPr id="12" name="Subtitle 2">
            <a:extLst>
              <a:ext uri="{FF2B5EF4-FFF2-40B4-BE49-F238E27FC236}">
                <a16:creationId xmlns:a16="http://schemas.microsoft.com/office/drawing/2014/main" id="{5CCE5D21-35B5-5C40-BD86-B1DA319E0013}"/>
              </a:ext>
            </a:extLst>
          </p:cNvPr>
          <p:cNvSpPr>
            <a:spLocks noGrp="1"/>
          </p:cNvSpPr>
          <p:nvPr>
            <p:ph type="subTitle" idx="1"/>
          </p:nvPr>
        </p:nvSpPr>
        <p:spPr>
          <a:xfrm>
            <a:off x="1523999" y="2297434"/>
            <a:ext cx="9144000" cy="1871770"/>
          </a:xfrm>
        </p:spPr>
        <p:txBody>
          <a:bodyPr>
            <a:normAutofit/>
          </a:bodyPr>
          <a:lstStyle>
            <a:lvl1pPr marL="0" indent="0" algn="ctr">
              <a:buNone/>
              <a:defRPr sz="3500" b="1" i="0">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55273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F6B8F-73DB-3B41-9587-0C57B448F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4FB591-4145-5942-BED3-587C39321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08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96CD-AFE1-064F-9E4E-921C98FFDD05}"/>
              </a:ext>
            </a:extLst>
          </p:cNvPr>
          <p:cNvSpPr>
            <a:spLocks noGrp="1"/>
          </p:cNvSpPr>
          <p:nvPr>
            <p:ph type="ctrTitle"/>
          </p:nvPr>
        </p:nvSpPr>
        <p:spPr>
          <a:xfrm>
            <a:off x="397326" y="2605107"/>
            <a:ext cx="11397343" cy="1434244"/>
          </a:xfrm>
        </p:spPr>
        <p:txBody>
          <a:bodyPr/>
          <a:lstStyle/>
          <a:p>
            <a:r>
              <a:rPr lang="en-US">
                <a:latin typeface="Source Sans Pro"/>
                <a:ea typeface="Source Sans Pro"/>
              </a:rPr>
              <a:t>Parent Sensemaking and School Choices Amidst Educational Controversies</a:t>
            </a:r>
          </a:p>
        </p:txBody>
      </p:sp>
      <p:sp>
        <p:nvSpPr>
          <p:cNvPr id="3" name="Subtitle 2">
            <a:extLst>
              <a:ext uri="{FF2B5EF4-FFF2-40B4-BE49-F238E27FC236}">
                <a16:creationId xmlns:a16="http://schemas.microsoft.com/office/drawing/2014/main" id="{99AF6EC6-EA36-8B42-99AF-9A7BE1F81DC8}"/>
              </a:ext>
            </a:extLst>
          </p:cNvPr>
          <p:cNvSpPr>
            <a:spLocks noGrp="1"/>
          </p:cNvSpPr>
          <p:nvPr>
            <p:ph type="subTitle" idx="1"/>
          </p:nvPr>
        </p:nvSpPr>
        <p:spPr>
          <a:xfrm>
            <a:off x="1523998" y="4252893"/>
            <a:ext cx="9144000" cy="1871770"/>
          </a:xfrm>
        </p:spPr>
        <p:txBody>
          <a:bodyPr>
            <a:normAutofit lnSpcReduction="10000"/>
          </a:bodyPr>
          <a:lstStyle/>
          <a:p>
            <a:r>
              <a:rPr lang="en-US" sz="2800" b="0" dirty="0">
                <a:latin typeface="Source Sans Pro" panose="020B0503030403020204" pitchFamily="34" charset="0"/>
                <a:ea typeface="Source Sans Pro" panose="020B0503030403020204" pitchFamily="34" charset="0"/>
              </a:rPr>
              <a:t>Sarah Winchell Lenhoff, Kate Meza, Whitney Miller, Julie Marsh, </a:t>
            </a:r>
            <a:r>
              <a:rPr lang="en-US" sz="2800" b="0" dirty="0" err="1">
                <a:latin typeface="Source Sans Pro" panose="020B0503030403020204" pitchFamily="34" charset="0"/>
                <a:ea typeface="Source Sans Pro" panose="020B0503030403020204" pitchFamily="34" charset="0"/>
              </a:rPr>
              <a:t>Dwuana</a:t>
            </a:r>
            <a:r>
              <a:rPr lang="en-US" sz="2800" b="0" dirty="0">
                <a:latin typeface="Source Sans Pro" panose="020B0503030403020204" pitchFamily="34" charset="0"/>
                <a:ea typeface="Source Sans Pro" panose="020B0503030403020204" pitchFamily="34" charset="0"/>
              </a:rPr>
              <a:t> Bradley</a:t>
            </a:r>
          </a:p>
          <a:p>
            <a:r>
              <a:rPr lang="en-US" sz="2800" dirty="0">
                <a:latin typeface="Source Sans Pro" panose="020B0503030403020204" pitchFamily="34" charset="0"/>
                <a:ea typeface="Source Sans Pro" panose="020B0503030403020204" pitchFamily="34" charset="0"/>
              </a:rPr>
              <a:t>REACH in collaboration with the </a:t>
            </a:r>
          </a:p>
          <a:p>
            <a:r>
              <a:rPr lang="en-US" sz="2800" dirty="0">
                <a:latin typeface="Source Sans Pro" panose="020B0503030403020204" pitchFamily="34" charset="0"/>
                <a:ea typeface="Source Sans Pro" panose="020B0503030403020204" pitchFamily="34" charset="0"/>
              </a:rPr>
              <a:t>Detroit Partnership for Education Equity &amp; Research</a:t>
            </a:r>
          </a:p>
        </p:txBody>
      </p:sp>
    </p:spTree>
    <p:extLst>
      <p:ext uri="{BB962C8B-B14F-4D97-AF65-F5344CB8AC3E}">
        <p14:creationId xmlns:p14="http://schemas.microsoft.com/office/powerpoint/2010/main" val="148379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05DE-EB09-3982-0C79-2EA4931736D9}"/>
              </a:ext>
            </a:extLst>
          </p:cNvPr>
          <p:cNvSpPr>
            <a:spLocks noGrp="1"/>
          </p:cNvSpPr>
          <p:nvPr>
            <p:ph type="title"/>
          </p:nvPr>
        </p:nvSpPr>
        <p:spPr>
          <a:xfrm>
            <a:off x="534439" y="813394"/>
            <a:ext cx="7134225" cy="1325563"/>
          </a:xfrm>
        </p:spPr>
        <p:txBody>
          <a:bodyPr>
            <a:normAutofit/>
          </a:bodyPr>
          <a:lstStyle/>
          <a:p>
            <a:r>
              <a:rPr lang="en-US">
                <a:latin typeface="Source Sans Pro"/>
                <a:ea typeface="Source Sans Pro"/>
              </a:rPr>
              <a:t>Study Demographics</a:t>
            </a:r>
            <a:endParaRPr lang="en-US" b="0">
              <a:latin typeface="Source Sans Pro"/>
              <a:ea typeface="Source Sans Pro"/>
            </a:endParaRPr>
          </a:p>
        </p:txBody>
      </p:sp>
      <p:graphicFrame>
        <p:nvGraphicFramePr>
          <p:cNvPr id="4" name="Content Placeholder 3">
            <a:extLst>
              <a:ext uri="{FF2B5EF4-FFF2-40B4-BE49-F238E27FC236}">
                <a16:creationId xmlns:a16="http://schemas.microsoft.com/office/drawing/2014/main" id="{BE8040CD-9BFE-F761-D030-91850934CCDB}"/>
              </a:ext>
            </a:extLst>
          </p:cNvPr>
          <p:cNvGraphicFramePr>
            <a:graphicFrameLocks noGrp="1"/>
          </p:cNvGraphicFramePr>
          <p:nvPr>
            <p:ph idx="1"/>
            <p:extLst>
              <p:ext uri="{D42A27DB-BD31-4B8C-83A1-F6EECF244321}">
                <p14:modId xmlns:p14="http://schemas.microsoft.com/office/powerpoint/2010/main" val="2758048659"/>
              </p:ext>
            </p:extLst>
          </p:nvPr>
        </p:nvGraphicFramePr>
        <p:xfrm>
          <a:off x="608201" y="1859559"/>
          <a:ext cx="10823199" cy="4466475"/>
        </p:xfrm>
        <a:graphic>
          <a:graphicData uri="http://schemas.openxmlformats.org/drawingml/2006/table">
            <a:tbl>
              <a:tblPr firstRow="1" bandRow="1">
                <a:tableStyleId>{5C22544A-7EE6-4342-B048-85BDC9FD1C3A}</a:tableStyleId>
              </a:tblPr>
              <a:tblGrid>
                <a:gridCol w="3607733">
                  <a:extLst>
                    <a:ext uri="{9D8B030D-6E8A-4147-A177-3AD203B41FA5}">
                      <a16:colId xmlns:a16="http://schemas.microsoft.com/office/drawing/2014/main" val="3625205534"/>
                    </a:ext>
                  </a:extLst>
                </a:gridCol>
                <a:gridCol w="3607733">
                  <a:extLst>
                    <a:ext uri="{9D8B030D-6E8A-4147-A177-3AD203B41FA5}">
                      <a16:colId xmlns:a16="http://schemas.microsoft.com/office/drawing/2014/main" val="2624300033"/>
                    </a:ext>
                  </a:extLst>
                </a:gridCol>
                <a:gridCol w="3607733">
                  <a:extLst>
                    <a:ext uri="{9D8B030D-6E8A-4147-A177-3AD203B41FA5}">
                      <a16:colId xmlns:a16="http://schemas.microsoft.com/office/drawing/2014/main" val="2009488319"/>
                    </a:ext>
                  </a:extLst>
                </a:gridCol>
              </a:tblGrid>
              <a:tr h="343575">
                <a:tc>
                  <a:txBody>
                    <a:bodyPr/>
                    <a:lstStyle/>
                    <a:p>
                      <a:endParaRPr lang="en-US" sz="1600"/>
                    </a:p>
                  </a:txBody>
                  <a:tcPr/>
                </a:tc>
                <a:tc>
                  <a:txBody>
                    <a:bodyPr/>
                    <a:lstStyle/>
                    <a:p>
                      <a:pPr algn="ctr"/>
                      <a:r>
                        <a:rPr lang="en-US" sz="1600"/>
                        <a:t>Number</a:t>
                      </a:r>
                    </a:p>
                  </a:txBody>
                  <a:tcPr/>
                </a:tc>
                <a:tc>
                  <a:txBody>
                    <a:bodyPr/>
                    <a:lstStyle/>
                    <a:p>
                      <a:pPr algn="ctr"/>
                      <a:r>
                        <a:rPr lang="en-US" sz="1600"/>
                        <a:t>Percent</a:t>
                      </a:r>
                    </a:p>
                  </a:txBody>
                  <a:tcPr/>
                </a:tc>
                <a:extLst>
                  <a:ext uri="{0D108BD9-81ED-4DB2-BD59-A6C34878D82A}">
                    <a16:rowId xmlns:a16="http://schemas.microsoft.com/office/drawing/2014/main" val="375585439"/>
                  </a:ext>
                </a:extLst>
              </a:tr>
              <a:tr h="343575">
                <a:tc>
                  <a:txBody>
                    <a:bodyPr/>
                    <a:lstStyle/>
                    <a:p>
                      <a:r>
                        <a:rPr lang="en-US" sz="1600" b="1"/>
                        <a:t>Race</a:t>
                      </a:r>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1524840455"/>
                  </a:ext>
                </a:extLst>
              </a:tr>
              <a:tr h="343575">
                <a:tc>
                  <a:txBody>
                    <a:bodyPr/>
                    <a:lstStyle/>
                    <a:p>
                      <a:r>
                        <a:rPr lang="en-US" sz="1600" i="1"/>
                        <a:t>Black</a:t>
                      </a:r>
                    </a:p>
                  </a:txBody>
                  <a:tcPr/>
                </a:tc>
                <a:tc>
                  <a:txBody>
                    <a:bodyPr/>
                    <a:lstStyle/>
                    <a:p>
                      <a:pPr algn="ctr"/>
                      <a:r>
                        <a:rPr lang="en-US" sz="1600"/>
                        <a:t>10</a:t>
                      </a:r>
                    </a:p>
                  </a:txBody>
                  <a:tcPr/>
                </a:tc>
                <a:tc>
                  <a:txBody>
                    <a:bodyPr/>
                    <a:lstStyle/>
                    <a:p>
                      <a:pPr algn="ctr"/>
                      <a:r>
                        <a:rPr lang="en-US" sz="1600"/>
                        <a:t>29%</a:t>
                      </a:r>
                    </a:p>
                  </a:txBody>
                  <a:tcPr/>
                </a:tc>
                <a:extLst>
                  <a:ext uri="{0D108BD9-81ED-4DB2-BD59-A6C34878D82A}">
                    <a16:rowId xmlns:a16="http://schemas.microsoft.com/office/drawing/2014/main" val="1962302930"/>
                  </a:ext>
                </a:extLst>
              </a:tr>
              <a:tr h="343575">
                <a:tc>
                  <a:txBody>
                    <a:bodyPr/>
                    <a:lstStyle/>
                    <a:p>
                      <a:r>
                        <a:rPr lang="en-US" sz="1600" i="1"/>
                        <a:t>White</a:t>
                      </a:r>
                    </a:p>
                  </a:txBody>
                  <a:tcPr/>
                </a:tc>
                <a:tc>
                  <a:txBody>
                    <a:bodyPr/>
                    <a:lstStyle/>
                    <a:p>
                      <a:pPr algn="ctr"/>
                      <a:r>
                        <a:rPr lang="en-US" sz="1600"/>
                        <a:t>14</a:t>
                      </a:r>
                    </a:p>
                  </a:txBody>
                  <a:tcPr/>
                </a:tc>
                <a:tc>
                  <a:txBody>
                    <a:bodyPr/>
                    <a:lstStyle/>
                    <a:p>
                      <a:pPr algn="ctr"/>
                      <a:r>
                        <a:rPr lang="en-US" sz="1600"/>
                        <a:t>40%</a:t>
                      </a:r>
                    </a:p>
                  </a:txBody>
                  <a:tcPr/>
                </a:tc>
                <a:extLst>
                  <a:ext uri="{0D108BD9-81ED-4DB2-BD59-A6C34878D82A}">
                    <a16:rowId xmlns:a16="http://schemas.microsoft.com/office/drawing/2014/main" val="3069454411"/>
                  </a:ext>
                </a:extLst>
              </a:tr>
              <a:tr h="343575">
                <a:tc>
                  <a:txBody>
                    <a:bodyPr/>
                    <a:lstStyle/>
                    <a:p>
                      <a:r>
                        <a:rPr lang="en-US" sz="1600" i="1"/>
                        <a:t>Hispanic</a:t>
                      </a:r>
                    </a:p>
                  </a:txBody>
                  <a:tcPr/>
                </a:tc>
                <a:tc>
                  <a:txBody>
                    <a:bodyPr/>
                    <a:lstStyle/>
                    <a:p>
                      <a:pPr algn="ctr"/>
                      <a:r>
                        <a:rPr lang="en-US" sz="1600"/>
                        <a:t>5</a:t>
                      </a:r>
                    </a:p>
                  </a:txBody>
                  <a:tcPr/>
                </a:tc>
                <a:tc>
                  <a:txBody>
                    <a:bodyPr/>
                    <a:lstStyle/>
                    <a:p>
                      <a:pPr algn="ctr"/>
                      <a:r>
                        <a:rPr lang="en-US" sz="1600"/>
                        <a:t>14%</a:t>
                      </a:r>
                    </a:p>
                  </a:txBody>
                  <a:tcPr/>
                </a:tc>
                <a:extLst>
                  <a:ext uri="{0D108BD9-81ED-4DB2-BD59-A6C34878D82A}">
                    <a16:rowId xmlns:a16="http://schemas.microsoft.com/office/drawing/2014/main" val="604760820"/>
                  </a:ext>
                </a:extLst>
              </a:tr>
              <a:tr h="343575">
                <a:tc>
                  <a:txBody>
                    <a:bodyPr/>
                    <a:lstStyle/>
                    <a:p>
                      <a:r>
                        <a:rPr lang="en-US" sz="1600" i="1"/>
                        <a:t>Other</a:t>
                      </a:r>
                    </a:p>
                  </a:txBody>
                  <a:tcPr/>
                </a:tc>
                <a:tc>
                  <a:txBody>
                    <a:bodyPr/>
                    <a:lstStyle/>
                    <a:p>
                      <a:pPr algn="ctr"/>
                      <a:r>
                        <a:rPr lang="en-US" sz="1600"/>
                        <a:t>6</a:t>
                      </a:r>
                    </a:p>
                  </a:txBody>
                  <a:tcPr/>
                </a:tc>
                <a:tc>
                  <a:txBody>
                    <a:bodyPr/>
                    <a:lstStyle/>
                    <a:p>
                      <a:pPr algn="ctr"/>
                      <a:r>
                        <a:rPr lang="en-US" sz="1600"/>
                        <a:t>17%</a:t>
                      </a:r>
                    </a:p>
                  </a:txBody>
                  <a:tcPr/>
                </a:tc>
                <a:extLst>
                  <a:ext uri="{0D108BD9-81ED-4DB2-BD59-A6C34878D82A}">
                    <a16:rowId xmlns:a16="http://schemas.microsoft.com/office/drawing/2014/main" val="679102043"/>
                  </a:ext>
                </a:extLst>
              </a:tr>
              <a:tr h="343575">
                <a:tc>
                  <a:txBody>
                    <a:bodyPr/>
                    <a:lstStyle/>
                    <a:p>
                      <a:r>
                        <a:rPr lang="en-US" sz="1600" b="1"/>
                        <a:t>Income*</a:t>
                      </a:r>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2696628656"/>
                  </a:ext>
                </a:extLst>
              </a:tr>
              <a:tr h="343575">
                <a:tc>
                  <a:txBody>
                    <a:bodyPr/>
                    <a:lstStyle/>
                    <a:p>
                      <a:r>
                        <a:rPr lang="en-US" sz="1600" i="1"/>
                        <a:t>&lt;$75,000</a:t>
                      </a:r>
                    </a:p>
                  </a:txBody>
                  <a:tcPr/>
                </a:tc>
                <a:tc>
                  <a:txBody>
                    <a:bodyPr/>
                    <a:lstStyle/>
                    <a:p>
                      <a:pPr algn="ctr"/>
                      <a:r>
                        <a:rPr lang="en-US" sz="1600"/>
                        <a:t>8</a:t>
                      </a:r>
                    </a:p>
                  </a:txBody>
                  <a:tcPr/>
                </a:tc>
                <a:tc>
                  <a:txBody>
                    <a:bodyPr/>
                    <a:lstStyle/>
                    <a:p>
                      <a:pPr algn="ctr"/>
                      <a:r>
                        <a:rPr lang="en-US" sz="1600"/>
                        <a:t>22%</a:t>
                      </a:r>
                    </a:p>
                  </a:txBody>
                  <a:tcPr/>
                </a:tc>
                <a:extLst>
                  <a:ext uri="{0D108BD9-81ED-4DB2-BD59-A6C34878D82A}">
                    <a16:rowId xmlns:a16="http://schemas.microsoft.com/office/drawing/2014/main" val="1212672494"/>
                  </a:ext>
                </a:extLst>
              </a:tr>
              <a:tr h="343575">
                <a:tc>
                  <a:txBody>
                    <a:bodyPr/>
                    <a:lstStyle/>
                    <a:p>
                      <a:r>
                        <a:rPr lang="en-US" sz="1600" i="1"/>
                        <a:t>&gt;$75,000</a:t>
                      </a:r>
                    </a:p>
                  </a:txBody>
                  <a:tcPr/>
                </a:tc>
                <a:tc>
                  <a:txBody>
                    <a:bodyPr/>
                    <a:lstStyle/>
                    <a:p>
                      <a:pPr algn="ctr"/>
                      <a:r>
                        <a:rPr lang="en-US" sz="1600"/>
                        <a:t>18</a:t>
                      </a:r>
                    </a:p>
                  </a:txBody>
                  <a:tcPr/>
                </a:tc>
                <a:tc>
                  <a:txBody>
                    <a:bodyPr/>
                    <a:lstStyle/>
                    <a:p>
                      <a:pPr algn="ctr"/>
                      <a:r>
                        <a:rPr lang="en-US" sz="1600"/>
                        <a:t>51%</a:t>
                      </a:r>
                    </a:p>
                  </a:txBody>
                  <a:tcPr/>
                </a:tc>
                <a:extLst>
                  <a:ext uri="{0D108BD9-81ED-4DB2-BD59-A6C34878D82A}">
                    <a16:rowId xmlns:a16="http://schemas.microsoft.com/office/drawing/2014/main" val="3997172141"/>
                  </a:ext>
                </a:extLst>
              </a:tr>
              <a:tr h="343575">
                <a:tc>
                  <a:txBody>
                    <a:bodyPr/>
                    <a:lstStyle/>
                    <a:p>
                      <a:r>
                        <a:rPr lang="en-US" sz="1600" b="1"/>
                        <a:t>Political Party</a:t>
                      </a:r>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1581990739"/>
                  </a:ext>
                </a:extLst>
              </a:tr>
              <a:tr h="343575">
                <a:tc>
                  <a:txBody>
                    <a:bodyPr/>
                    <a:lstStyle/>
                    <a:p>
                      <a:r>
                        <a:rPr lang="en-US" sz="1600" i="1"/>
                        <a:t>Democrat</a:t>
                      </a:r>
                    </a:p>
                  </a:txBody>
                  <a:tcPr/>
                </a:tc>
                <a:tc>
                  <a:txBody>
                    <a:bodyPr/>
                    <a:lstStyle/>
                    <a:p>
                      <a:pPr algn="ctr"/>
                      <a:r>
                        <a:rPr lang="en-US" sz="1600"/>
                        <a:t>23</a:t>
                      </a:r>
                    </a:p>
                  </a:txBody>
                  <a:tcPr/>
                </a:tc>
                <a:tc>
                  <a:txBody>
                    <a:bodyPr/>
                    <a:lstStyle/>
                    <a:p>
                      <a:pPr algn="ctr"/>
                      <a:r>
                        <a:rPr lang="en-US" sz="1600"/>
                        <a:t>66%</a:t>
                      </a:r>
                    </a:p>
                  </a:txBody>
                  <a:tcPr/>
                </a:tc>
                <a:extLst>
                  <a:ext uri="{0D108BD9-81ED-4DB2-BD59-A6C34878D82A}">
                    <a16:rowId xmlns:a16="http://schemas.microsoft.com/office/drawing/2014/main" val="2355571453"/>
                  </a:ext>
                </a:extLst>
              </a:tr>
              <a:tr h="343575">
                <a:tc>
                  <a:txBody>
                    <a:bodyPr/>
                    <a:lstStyle/>
                    <a:p>
                      <a:r>
                        <a:rPr lang="en-US" sz="1600" i="1"/>
                        <a:t>Republican</a:t>
                      </a:r>
                    </a:p>
                  </a:txBody>
                  <a:tcPr/>
                </a:tc>
                <a:tc>
                  <a:txBody>
                    <a:bodyPr/>
                    <a:lstStyle/>
                    <a:p>
                      <a:pPr algn="ctr"/>
                      <a:r>
                        <a:rPr lang="en-US" sz="1600"/>
                        <a:t>5</a:t>
                      </a:r>
                    </a:p>
                  </a:txBody>
                  <a:tcPr/>
                </a:tc>
                <a:tc>
                  <a:txBody>
                    <a:bodyPr/>
                    <a:lstStyle/>
                    <a:p>
                      <a:pPr algn="ctr"/>
                      <a:r>
                        <a:rPr lang="en-US" sz="1600"/>
                        <a:t>14%</a:t>
                      </a:r>
                    </a:p>
                  </a:txBody>
                  <a:tcPr/>
                </a:tc>
                <a:extLst>
                  <a:ext uri="{0D108BD9-81ED-4DB2-BD59-A6C34878D82A}">
                    <a16:rowId xmlns:a16="http://schemas.microsoft.com/office/drawing/2014/main" val="3170037846"/>
                  </a:ext>
                </a:extLst>
              </a:tr>
              <a:tr h="343575">
                <a:tc>
                  <a:txBody>
                    <a:bodyPr/>
                    <a:lstStyle/>
                    <a:p>
                      <a:r>
                        <a:rPr lang="en-US" sz="1600" i="1"/>
                        <a:t>Independent/Unaffiliated</a:t>
                      </a:r>
                    </a:p>
                  </a:txBody>
                  <a:tcPr/>
                </a:tc>
                <a:tc>
                  <a:txBody>
                    <a:bodyPr/>
                    <a:lstStyle/>
                    <a:p>
                      <a:pPr algn="ctr"/>
                      <a:r>
                        <a:rPr lang="en-US" sz="1600"/>
                        <a:t>7</a:t>
                      </a:r>
                    </a:p>
                  </a:txBody>
                  <a:tcPr/>
                </a:tc>
                <a:tc>
                  <a:txBody>
                    <a:bodyPr/>
                    <a:lstStyle/>
                    <a:p>
                      <a:pPr algn="ctr"/>
                      <a:r>
                        <a:rPr lang="en-US" sz="1600"/>
                        <a:t>20%</a:t>
                      </a:r>
                    </a:p>
                  </a:txBody>
                  <a:tcPr/>
                </a:tc>
                <a:extLst>
                  <a:ext uri="{0D108BD9-81ED-4DB2-BD59-A6C34878D82A}">
                    <a16:rowId xmlns:a16="http://schemas.microsoft.com/office/drawing/2014/main" val="4216589171"/>
                  </a:ext>
                </a:extLst>
              </a:tr>
            </a:tbl>
          </a:graphicData>
        </a:graphic>
      </p:graphicFrame>
      <p:sp>
        <p:nvSpPr>
          <p:cNvPr id="3" name="TextBox 2">
            <a:extLst>
              <a:ext uri="{FF2B5EF4-FFF2-40B4-BE49-F238E27FC236}">
                <a16:creationId xmlns:a16="http://schemas.microsoft.com/office/drawing/2014/main" id="{0B78E345-5226-BF3C-B669-6E4CA675B4C9}"/>
              </a:ext>
            </a:extLst>
          </p:cNvPr>
          <p:cNvSpPr txBox="1"/>
          <p:nvPr/>
        </p:nvSpPr>
        <p:spPr>
          <a:xfrm>
            <a:off x="610481" y="6326850"/>
            <a:ext cx="518491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t>*Six respondents did not offer income information </a:t>
            </a:r>
          </a:p>
        </p:txBody>
      </p:sp>
    </p:spTree>
    <p:extLst>
      <p:ext uri="{BB962C8B-B14F-4D97-AF65-F5344CB8AC3E}">
        <p14:creationId xmlns:p14="http://schemas.microsoft.com/office/powerpoint/2010/main" val="143142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D307-90F7-6E11-0DC9-D91234D729A9}"/>
              </a:ext>
            </a:extLst>
          </p:cNvPr>
          <p:cNvSpPr>
            <a:spLocks noGrp="1"/>
          </p:cNvSpPr>
          <p:nvPr>
            <p:ph type="title"/>
          </p:nvPr>
        </p:nvSpPr>
        <p:spPr/>
        <p:txBody>
          <a:bodyPr/>
          <a:lstStyle/>
          <a:p>
            <a:r>
              <a:rPr lang="en-US" dirty="0"/>
              <a:t>Findings Overview</a:t>
            </a:r>
          </a:p>
        </p:txBody>
      </p:sp>
      <p:sp>
        <p:nvSpPr>
          <p:cNvPr id="3" name="Content Placeholder 2">
            <a:extLst>
              <a:ext uri="{FF2B5EF4-FFF2-40B4-BE49-F238E27FC236}">
                <a16:creationId xmlns:a16="http://schemas.microsoft.com/office/drawing/2014/main" id="{2A62D99A-E27C-3B54-B773-86F9189F2B80}"/>
              </a:ext>
            </a:extLst>
          </p:cNvPr>
          <p:cNvSpPr>
            <a:spLocks noGrp="1"/>
          </p:cNvSpPr>
          <p:nvPr>
            <p:ph idx="1"/>
          </p:nvPr>
        </p:nvSpPr>
        <p:spPr>
          <a:xfrm>
            <a:off x="838200" y="1825625"/>
            <a:ext cx="10515600" cy="4667250"/>
          </a:xfrm>
        </p:spPr>
        <p:txBody>
          <a:bodyPr>
            <a:normAutofit lnSpcReduction="10000"/>
          </a:bodyPr>
          <a:lstStyle/>
          <a:p>
            <a:r>
              <a:rPr lang="en-US" dirty="0"/>
              <a:t>National discourse creating confusion</a:t>
            </a:r>
          </a:p>
          <a:p>
            <a:pPr lvl="1"/>
            <a:r>
              <a:rPr lang="en-US" dirty="0"/>
              <a:t>Varying ideas about what Critical Race Theory is</a:t>
            </a:r>
          </a:p>
          <a:p>
            <a:pPr lvl="1"/>
            <a:r>
              <a:rPr lang="en-US" dirty="0"/>
              <a:t>Myths promoted by media around transgender students</a:t>
            </a:r>
          </a:p>
          <a:p>
            <a:r>
              <a:rPr lang="en-US" b="0" dirty="0"/>
              <a:t>Sociocultural context matters</a:t>
            </a:r>
          </a:p>
          <a:p>
            <a:r>
              <a:rPr lang="en-US" b="0" dirty="0"/>
              <a:t>Combined, parents have a more complex interpretation of controversial educational issues than the national discourse would suggest</a:t>
            </a:r>
          </a:p>
          <a:p>
            <a:r>
              <a:rPr lang="en-US" b="0" dirty="0"/>
              <a:t>Parents are more satisfied with how their schools are responding to these issues than national discourse would suggest</a:t>
            </a:r>
            <a:endParaRPr lang="en-US" dirty="0"/>
          </a:p>
          <a:p>
            <a:r>
              <a:rPr lang="en-US" dirty="0"/>
              <a:t>Parents were not making school choice decisions based on these issues. What parents do care about is . . .</a:t>
            </a:r>
          </a:p>
        </p:txBody>
      </p:sp>
    </p:spTree>
    <p:extLst>
      <p:ext uri="{BB962C8B-B14F-4D97-AF65-F5344CB8AC3E}">
        <p14:creationId xmlns:p14="http://schemas.microsoft.com/office/powerpoint/2010/main" val="295660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a:xfrm>
            <a:off x="623798" y="729787"/>
            <a:ext cx="7134225" cy="1325563"/>
          </a:xfrm>
        </p:spPr>
        <p:txBody>
          <a:bodyPr>
            <a:noAutofit/>
          </a:bodyPr>
          <a:lstStyle/>
          <a:p>
            <a:pPr lvl="0"/>
            <a:r>
              <a:rPr lang="en-US" sz="3600" dirty="0">
                <a:latin typeface="Source Sans Pro"/>
                <a:ea typeface="Source Sans Pro"/>
                <a:cs typeface="Arial"/>
              </a:rPr>
              <a:t>Parents were overwhelmingly satisfied with how schools addressed race and racism</a:t>
            </a:r>
            <a:br>
              <a:rPr lang="en-US" sz="3600" dirty="0">
                <a:latin typeface="Source Sans Pro"/>
                <a:ea typeface="Source Sans Pro"/>
                <a:cs typeface="Arial"/>
              </a:rPr>
            </a:br>
            <a:br>
              <a:rPr lang="en-US" sz="3600" dirty="0">
                <a:latin typeface="Source Sans Pro"/>
                <a:ea typeface="Source Sans Pro"/>
                <a:cs typeface="Arial"/>
              </a:rPr>
            </a:br>
            <a:endParaRPr lang="en-US" sz="3600" dirty="0">
              <a:latin typeface="Source Sans Pro"/>
              <a:ea typeface="Source Sans Pro"/>
              <a:cs typeface="Arial"/>
            </a:endParaRPr>
          </a:p>
        </p:txBody>
      </p:sp>
      <p:sp>
        <p:nvSpPr>
          <p:cNvPr id="2" name="TextBox 1">
            <a:extLst>
              <a:ext uri="{FF2B5EF4-FFF2-40B4-BE49-F238E27FC236}">
                <a16:creationId xmlns:a16="http://schemas.microsoft.com/office/drawing/2014/main" id="{FAE2E5A1-57DD-716A-E48F-DA225D40C314}"/>
              </a:ext>
            </a:extLst>
          </p:cNvPr>
          <p:cNvSpPr txBox="1"/>
          <p:nvPr/>
        </p:nvSpPr>
        <p:spPr>
          <a:xfrm>
            <a:off x="483661" y="1929226"/>
            <a:ext cx="11224677" cy="3655360"/>
          </a:xfrm>
          <a:prstGeom prst="rect">
            <a:avLst/>
          </a:prstGeom>
          <a:noFill/>
        </p:spPr>
        <p:txBody>
          <a:bodyPr wrap="square">
            <a:spAutoFit/>
          </a:bodyPr>
          <a:lstStyle/>
          <a:p>
            <a:endParaRPr lang="en-US" sz="1200" b="1" dirty="0">
              <a:solidFill>
                <a:srgbClr val="000000"/>
              </a:solidFill>
              <a:latin typeface="Source Sans Pro SemiBold" panose="020F0502020204030204" pitchFamily="34" charset="0"/>
            </a:endParaRPr>
          </a:p>
          <a:p>
            <a:pPr>
              <a:lnSpc>
                <a:spcPct val="90000"/>
              </a:lnSpc>
              <a:spcBef>
                <a:spcPts val="500"/>
              </a:spcBef>
              <a:defRPr/>
            </a:pPr>
            <a:r>
              <a:rPr kumimoji="0" lang="en-US" sz="2400" b="0" i="0" u="none" strike="noStrike" kern="1200" cap="none" spc="0" normalizeH="0" baseline="0" noProof="0" dirty="0">
                <a:ln>
                  <a:noFill/>
                </a:ln>
                <a:solidFill>
                  <a:srgbClr val="000000"/>
                </a:solidFill>
                <a:effectLst/>
                <a:uLnTx/>
                <a:uFillTx/>
                <a:latin typeface="Source Sans Pro Semibold" panose="020B0503030403020204" pitchFamily="34" charset="0"/>
                <a:cs typeface="+mn-cs"/>
              </a:rPr>
              <a:t>80% of our respondents were in support of their schools teaching about race/racism </a:t>
            </a:r>
          </a:p>
          <a:p>
            <a:pPr>
              <a:lnSpc>
                <a:spcPct val="90000"/>
              </a:lnSpc>
              <a:spcBef>
                <a:spcPts val="500"/>
              </a:spcBef>
              <a:defRPr/>
            </a:pPr>
            <a:endParaRPr lang="en-US" sz="2400" b="1" dirty="0">
              <a:solidFill>
                <a:srgbClr val="000000"/>
              </a:solidFill>
              <a:latin typeface="Source Sans Pro SemiBold" panose="020F0502020204030204" pitchFamily="34" charset="0"/>
            </a:endParaRPr>
          </a:p>
          <a:p>
            <a:pPr algn="ctr"/>
            <a:r>
              <a:rPr lang="en-US" sz="2400" b="1" dirty="0">
                <a:solidFill>
                  <a:schemeClr val="tx1">
                    <a:lumMod val="50000"/>
                    <a:lumOff val="50000"/>
                  </a:schemeClr>
                </a:solidFill>
                <a:latin typeface="Source Sans Pro SemiBold" panose="020F0502020204030204" pitchFamily="34" charset="0"/>
              </a:rPr>
              <a:t>“I think they do a good job of any racial issue that comes up. They do kind of discuss it with the kids, so when my kids do come home, they are aware of it, and they do want to get our take on it and everything like that….  I think it’s better that they learn in a learning situation rather than just hearing certain things from friends. I would like them to be as educated as possible, as open-minded as possible.”</a:t>
            </a:r>
          </a:p>
          <a:p>
            <a:pPr algn="ctr"/>
            <a:r>
              <a:rPr lang="en-US" sz="2400" b="1" i="1" dirty="0">
                <a:solidFill>
                  <a:schemeClr val="tx1">
                    <a:lumMod val="50000"/>
                    <a:lumOff val="50000"/>
                  </a:schemeClr>
                </a:solidFill>
                <a:latin typeface="Source Sans Pro SemiBold" panose="020F0502020204030204" pitchFamily="34" charset="0"/>
              </a:rPr>
              <a:t>–</a:t>
            </a:r>
            <a:r>
              <a:rPr lang="en-US" b="1" i="1" dirty="0">
                <a:solidFill>
                  <a:schemeClr val="tx1">
                    <a:lumMod val="50000"/>
                    <a:lumOff val="50000"/>
                  </a:schemeClr>
                </a:solidFill>
                <a:latin typeface="Source Sans Pro SemiBold" panose="020F0502020204030204" pitchFamily="34" charset="0"/>
              </a:rPr>
              <a:t>A mixed-race parent in Washington D.C. who identified as a Democrat</a:t>
            </a:r>
          </a:p>
          <a:p>
            <a:endParaRPr lang="en-US" sz="2400" dirty="0"/>
          </a:p>
        </p:txBody>
      </p:sp>
    </p:spTree>
    <p:extLst>
      <p:ext uri="{BB962C8B-B14F-4D97-AF65-F5344CB8AC3E}">
        <p14:creationId xmlns:p14="http://schemas.microsoft.com/office/powerpoint/2010/main" val="259404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782-AE27-B56A-86A0-8A5F17831427}"/>
              </a:ext>
            </a:extLst>
          </p:cNvPr>
          <p:cNvSpPr>
            <a:spLocks noGrp="1"/>
          </p:cNvSpPr>
          <p:nvPr>
            <p:ph type="title"/>
          </p:nvPr>
        </p:nvSpPr>
        <p:spPr/>
        <p:txBody>
          <a:bodyPr>
            <a:normAutofit/>
          </a:bodyPr>
          <a:lstStyle/>
          <a:p>
            <a:r>
              <a:rPr lang="en-US" sz="4000" dirty="0">
                <a:latin typeface="Source Sans Pro"/>
                <a:ea typeface="Source Sans Pro"/>
              </a:rPr>
              <a:t>Some Parents Conflicted, </a:t>
            </a:r>
            <a:br>
              <a:rPr lang="en-US" sz="4000" dirty="0">
                <a:latin typeface="Source Sans Pro"/>
                <a:ea typeface="Source Sans Pro"/>
              </a:rPr>
            </a:br>
            <a:r>
              <a:rPr lang="en-US" sz="4000" dirty="0">
                <a:latin typeface="Source Sans Pro"/>
                <a:ea typeface="Source Sans Pro"/>
              </a:rPr>
              <a:t>One Parent Opposed</a:t>
            </a:r>
          </a:p>
        </p:txBody>
      </p:sp>
      <p:sp>
        <p:nvSpPr>
          <p:cNvPr id="8" name="Content Placeholder 7">
            <a:extLst>
              <a:ext uri="{FF2B5EF4-FFF2-40B4-BE49-F238E27FC236}">
                <a16:creationId xmlns:a16="http://schemas.microsoft.com/office/drawing/2014/main" id="{9863BD0F-2BE0-715F-9B48-F669E20C26FF}"/>
              </a:ext>
            </a:extLst>
          </p:cNvPr>
          <p:cNvSpPr>
            <a:spLocks noGrp="1"/>
          </p:cNvSpPr>
          <p:nvPr>
            <p:ph idx="1"/>
          </p:nvPr>
        </p:nvSpPr>
        <p:spPr>
          <a:xfrm>
            <a:off x="453650" y="1853183"/>
            <a:ext cx="11572009" cy="4784292"/>
          </a:xfrm>
        </p:spPr>
        <p:txBody>
          <a:bodyPr vert="horz" lIns="91440" tIns="45720" rIns="91440" bIns="45720" rtlCol="0" anchor="t">
            <a:normAutofit/>
          </a:bodyPr>
          <a:lstStyle/>
          <a:p>
            <a:pPr marL="0" indent="0">
              <a:buNone/>
            </a:pPr>
            <a:r>
              <a:rPr lang="en-US" dirty="0">
                <a:solidFill>
                  <a:schemeClr val="accent1"/>
                </a:solidFill>
                <a:latin typeface="Source Sans Pro Semibold"/>
                <a:ea typeface="Source Sans Pro Semibold"/>
              </a:rPr>
              <a:t>Conflicted (n=4): </a:t>
            </a:r>
            <a:r>
              <a:rPr lang="en-US" dirty="0">
                <a:latin typeface="Source Sans Pro Semibold"/>
                <a:ea typeface="Source Sans Pro Semibold"/>
              </a:rPr>
              <a:t>“[W]hat's important is the narrative, which direction it's going to be going in. People have hidden agendas and it might be right on paper like, "Oh, this is a great idea," but it would be something totally different in the end. So I'm wanting to know details.” </a:t>
            </a:r>
          </a:p>
          <a:p>
            <a:pPr marL="0" indent="0">
              <a:buNone/>
            </a:pPr>
            <a:r>
              <a:rPr lang="en-US" sz="2000" i="1" dirty="0">
                <a:solidFill>
                  <a:schemeClr val="bg2">
                    <a:lumMod val="90000"/>
                  </a:schemeClr>
                </a:solidFill>
                <a:latin typeface="Source Sans Pro Semibold"/>
                <a:ea typeface="Source Sans Pro Semibold"/>
              </a:rPr>
              <a:t>-a Black Democrat mother in Michigan</a:t>
            </a:r>
          </a:p>
          <a:p>
            <a:pPr marL="0" indent="0">
              <a:buNone/>
            </a:pPr>
            <a:endParaRPr lang="en-US" sz="2000" i="1" dirty="0">
              <a:solidFill>
                <a:schemeClr val="bg2">
                  <a:lumMod val="90000"/>
                </a:schemeClr>
              </a:solidFill>
              <a:latin typeface="Source Sans Pro Semibold"/>
              <a:ea typeface="Source Sans Pro Semibold"/>
            </a:endParaRPr>
          </a:p>
          <a:p>
            <a:pPr marL="0" indent="0">
              <a:buNone/>
            </a:pPr>
            <a:r>
              <a:rPr lang="en-US" b="0" dirty="0">
                <a:solidFill>
                  <a:schemeClr val="accent1"/>
                </a:solidFill>
                <a:latin typeface="Source Sans Pro Semibold"/>
              </a:rPr>
              <a:t>Opposed (n=1): </a:t>
            </a:r>
            <a:r>
              <a:rPr lang="en-US" b="0" dirty="0"/>
              <a:t>“[W]e have a Republican governor that's been on record and on television saying they don't stand for critical race theory and gender crap and all that. Won't allow it. And whoever does teach it [is] going to suffer the consequences. So I'm totally supportive.” </a:t>
            </a:r>
          </a:p>
          <a:p>
            <a:pPr marL="0" indent="0">
              <a:buNone/>
            </a:pPr>
            <a:r>
              <a:rPr lang="en-US" sz="2000" b="0" dirty="0">
                <a:solidFill>
                  <a:schemeClr val="bg2">
                    <a:lumMod val="90000"/>
                  </a:schemeClr>
                </a:solidFill>
              </a:rPr>
              <a:t>-</a:t>
            </a:r>
            <a:r>
              <a:rPr lang="en-US" sz="2000" b="0" i="1" dirty="0">
                <a:solidFill>
                  <a:schemeClr val="bg2">
                    <a:lumMod val="90000"/>
                  </a:schemeClr>
                </a:solidFill>
              </a:rPr>
              <a:t>a white Republican father from Florida</a:t>
            </a:r>
          </a:p>
          <a:p>
            <a:pPr marL="0" indent="0">
              <a:buNone/>
            </a:pPr>
            <a:endParaRPr lang="en-US" i="1" dirty="0">
              <a:solidFill>
                <a:schemeClr val="tx1">
                  <a:lumMod val="65000"/>
                  <a:lumOff val="35000"/>
                </a:schemeClr>
              </a:solidFill>
              <a:latin typeface="Source Sans Pro Semibold"/>
              <a:ea typeface="Source Sans Pro Semibold"/>
            </a:endParaRPr>
          </a:p>
          <a:p>
            <a:endParaRPr lang="en-US" dirty="0"/>
          </a:p>
        </p:txBody>
      </p:sp>
    </p:spTree>
    <p:extLst>
      <p:ext uri="{BB962C8B-B14F-4D97-AF65-F5344CB8AC3E}">
        <p14:creationId xmlns:p14="http://schemas.microsoft.com/office/powerpoint/2010/main" val="5203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a:xfrm>
            <a:off x="578333" y="868708"/>
            <a:ext cx="7134225" cy="1325563"/>
          </a:xfrm>
        </p:spPr>
        <p:txBody>
          <a:bodyPr>
            <a:normAutofit fontScale="90000"/>
          </a:bodyPr>
          <a:lstStyle/>
          <a:p>
            <a:r>
              <a:rPr lang="en-US" dirty="0">
                <a:latin typeface="Source Sans Pro"/>
                <a:ea typeface="Source Sans Pro"/>
              </a:rPr>
              <a:t>Schools Could Be Doing More</a:t>
            </a:r>
            <a:br>
              <a:rPr lang="en-US" dirty="0">
                <a:latin typeface="Source Sans Pro"/>
                <a:ea typeface="Source Sans Pro"/>
              </a:rPr>
            </a:br>
            <a:endParaRPr lang="en-US" dirty="0">
              <a:latin typeface="Source Sans Pro"/>
              <a:ea typeface="Source Sans Pro"/>
            </a:endParaRPr>
          </a:p>
        </p:txBody>
      </p:sp>
      <p:sp>
        <p:nvSpPr>
          <p:cNvPr id="2" name="TextBox 1">
            <a:extLst>
              <a:ext uri="{FF2B5EF4-FFF2-40B4-BE49-F238E27FC236}">
                <a16:creationId xmlns:a16="http://schemas.microsoft.com/office/drawing/2014/main" id="{EB30C9C9-D85C-6A52-D37E-AF8274820102}"/>
              </a:ext>
            </a:extLst>
          </p:cNvPr>
          <p:cNvSpPr txBox="1"/>
          <p:nvPr/>
        </p:nvSpPr>
        <p:spPr>
          <a:xfrm>
            <a:off x="578333" y="2013228"/>
            <a:ext cx="11035334" cy="4678204"/>
          </a:xfrm>
          <a:prstGeom prst="rect">
            <a:avLst/>
          </a:prstGeom>
          <a:noFill/>
        </p:spPr>
        <p:txBody>
          <a:bodyPr wrap="square" rtlCol="0">
            <a:spAutoFit/>
          </a:bodyPr>
          <a:lstStyle/>
          <a:p>
            <a:pPr marL="285750" indent="-285750">
              <a:buFont typeface="Arial" panose="020B0604020202020204" pitchFamily="34" charset="0"/>
              <a:buChar char="•"/>
            </a:pPr>
            <a:r>
              <a:rPr lang="en-US" sz="2800" b="1" i="0" u="none" strike="noStrike" kern="1200" baseline="0" dirty="0">
                <a:solidFill>
                  <a:srgbClr val="000000"/>
                </a:solidFill>
                <a:latin typeface="Source Sans Pro" panose="020B0503030403020204" pitchFamily="34" charset="0"/>
                <a:ea typeface="Source Sans Pro" panose="020B0503030403020204" pitchFamily="34" charset="0"/>
              </a:rPr>
              <a:t>Many parents wanted their schools to do more, especially when they saw racism in their own schools.</a:t>
            </a:r>
          </a:p>
          <a:p>
            <a:pPr marL="285750" indent="-285750">
              <a:buFont typeface="Arial" panose="020B0604020202020204" pitchFamily="34" charset="0"/>
              <a:buChar char="•"/>
            </a:pPr>
            <a:r>
              <a:rPr lang="en-US" sz="2800" b="1" dirty="0">
                <a:solidFill>
                  <a:srgbClr val="000000"/>
                </a:solidFill>
                <a:latin typeface="Source Sans Pro" panose="020B0503030403020204" pitchFamily="34" charset="0"/>
                <a:ea typeface="Source Sans Pro" panose="020B0503030403020204" pitchFamily="34" charset="0"/>
              </a:rPr>
              <a:t>A mixed-race mother who identified as a strong Democrat shared about her own school:</a:t>
            </a:r>
          </a:p>
          <a:p>
            <a:pPr lvl="1"/>
            <a:br>
              <a:rPr lang="en-US" sz="2400" b="1" i="0" u="none" strike="noStrike" kern="1200" baseline="0" dirty="0">
                <a:solidFill>
                  <a:srgbClr val="000000"/>
                </a:solidFill>
                <a:latin typeface="Source Sans Pro" panose="020B0503030403020204" pitchFamily="34" charset="0"/>
                <a:ea typeface="Source Sans Pro" panose="020B0503030403020204" pitchFamily="34" charset="0"/>
              </a:rPr>
            </a:br>
            <a:r>
              <a:rPr lang="en-US" sz="2400" b="1" i="0" u="none" strike="noStrike" kern="1200" baseline="0" dirty="0">
                <a:solidFill>
                  <a:schemeClr val="tx1">
                    <a:lumMod val="50000"/>
                    <a:lumOff val="50000"/>
                  </a:schemeClr>
                </a:solidFill>
                <a:latin typeface="Source Sans Pro" panose="020B0503030403020204" pitchFamily="34" charset="0"/>
                <a:ea typeface="Source Sans Pro" panose="020B0503030403020204" pitchFamily="34" charset="0"/>
              </a:rPr>
              <a:t>“I don't know if this is conscious, unconscious, mildly conscious, who knows what. My son has two sections right now. They put all the kids of color, black, brown, whatever, anything into one classroom and all the white kids into the other classroom. And then there's two non-white kids in the other classroom and they're higher economic status… And I don't even think that the school, the community kind of even notices or realizes it."</a:t>
            </a:r>
          </a:p>
          <a:p>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2960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a:xfrm>
            <a:off x="569758" y="815699"/>
            <a:ext cx="7134225" cy="1325563"/>
          </a:xfrm>
        </p:spPr>
        <p:txBody>
          <a:bodyPr>
            <a:normAutofit fontScale="90000"/>
          </a:bodyPr>
          <a:lstStyle/>
          <a:p>
            <a:r>
              <a:rPr lang="en-US">
                <a:latin typeface="Source Sans Pro"/>
                <a:ea typeface="Source Sans Pro"/>
              </a:rPr>
              <a:t>Sociocultural Context Shapes Parent Sensemaking</a:t>
            </a:r>
            <a:br>
              <a:rPr lang="en-US">
                <a:latin typeface="Source Sans Pro"/>
                <a:ea typeface="Source Sans Pro"/>
              </a:rPr>
            </a:br>
            <a:endParaRPr lang="en-US">
              <a:latin typeface="Source Sans Pro"/>
              <a:ea typeface="Source Sans Pro"/>
            </a:endParaRPr>
          </a:p>
        </p:txBody>
      </p:sp>
      <p:sp>
        <p:nvSpPr>
          <p:cNvPr id="6" name="TextBox 5">
            <a:extLst>
              <a:ext uri="{FF2B5EF4-FFF2-40B4-BE49-F238E27FC236}">
                <a16:creationId xmlns:a16="http://schemas.microsoft.com/office/drawing/2014/main" id="{7FADD048-6E52-7D78-21F5-9899D3A2AF82}"/>
              </a:ext>
            </a:extLst>
          </p:cNvPr>
          <p:cNvSpPr txBox="1"/>
          <p:nvPr/>
        </p:nvSpPr>
        <p:spPr>
          <a:xfrm>
            <a:off x="642729" y="1797784"/>
            <a:ext cx="10906539" cy="326243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Parents of different races reasoned that the diversity of their schools led to either a lack of race conflict or the presence of it. </a:t>
            </a:r>
          </a:p>
          <a:p>
            <a:pPr marL="800100" lvl="1" indent="-342900">
              <a:buFont typeface="Arial" panose="020B0604020202020204" pitchFamily="34" charset="0"/>
              <a:buChar char="•"/>
            </a:pPr>
            <a:r>
              <a:rPr lang="en-US" sz="2400" b="1" dirty="0">
                <a:solidFill>
                  <a:srgbClr val="000000"/>
                </a:solidFill>
                <a:latin typeface="Source Sans Pro SemiBold" panose="020F0502020204030204" pitchFamily="34" charset="0"/>
              </a:rPr>
              <a:t>White  and Hispanic parents were more likely to credit the diversity of their schools with the lack of conflict</a:t>
            </a:r>
          </a:p>
          <a:p>
            <a:pPr marL="800100" lvl="1" indent="-342900">
              <a:buFont typeface="Arial" panose="020B0604020202020204" pitchFamily="34" charset="0"/>
              <a:buChar char="•"/>
            </a:pPr>
            <a:r>
              <a:rPr lang="en-US" sz="2400" b="1" dirty="0">
                <a:solidFill>
                  <a:srgbClr val="000000"/>
                </a:solidFill>
                <a:latin typeface="Source Sans Pro SemiBold" panose="020F0502020204030204" pitchFamily="34" charset="0"/>
              </a:rPr>
              <a:t>Black parents were more likely to credit their homogenous student bodies for the lack of race-based conflict. </a:t>
            </a:r>
          </a:p>
          <a:p>
            <a:pPr marL="800100" lvl="1" indent="-342900">
              <a:buFont typeface="Arial" panose="020B0604020202020204" pitchFamily="34" charset="0"/>
              <a:buChar char="•"/>
            </a:pPr>
            <a:r>
              <a:rPr lang="en-US" sz="2400" b="1" dirty="0">
                <a:solidFill>
                  <a:srgbClr val="000000"/>
                </a:solidFill>
                <a:latin typeface="Source Sans Pro SemiBold" panose="020F0502020204030204" pitchFamily="34" charset="0"/>
              </a:rPr>
              <a:t>Mixed-race families discussed heightened levels of tension and conflict. </a:t>
            </a:r>
          </a:p>
          <a:p>
            <a:pPr lvl="1"/>
            <a:br>
              <a:rPr lang="en-US" sz="2000" b="1" i="0" u="none" strike="noStrike" kern="1200" baseline="0" dirty="0">
                <a:solidFill>
                  <a:schemeClr val="tx1">
                    <a:lumMod val="50000"/>
                    <a:lumOff val="50000"/>
                  </a:schemeClr>
                </a:solidFill>
                <a:latin typeface=""/>
              </a:rPr>
            </a:br>
            <a:endParaRPr lang="en-US" dirty="0"/>
          </a:p>
        </p:txBody>
      </p:sp>
      <p:sp>
        <p:nvSpPr>
          <p:cNvPr id="8" name="TextBox 7">
            <a:extLst>
              <a:ext uri="{FF2B5EF4-FFF2-40B4-BE49-F238E27FC236}">
                <a16:creationId xmlns:a16="http://schemas.microsoft.com/office/drawing/2014/main" id="{061F8B9E-1ABE-E099-206D-79567AAFF1E4}"/>
              </a:ext>
            </a:extLst>
          </p:cNvPr>
          <p:cNvSpPr txBox="1"/>
          <p:nvPr/>
        </p:nvSpPr>
        <p:spPr>
          <a:xfrm>
            <a:off x="642729" y="4597203"/>
            <a:ext cx="10906539" cy="270843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Other parents reasoned that the majority of the debates were happening in other locations, like southern states or rural areas:</a:t>
            </a:r>
          </a:p>
          <a:p>
            <a:pPr lvl="1"/>
            <a:r>
              <a:rPr lang="en-US" sz="2000" b="1" dirty="0">
                <a:solidFill>
                  <a:schemeClr val="tx1">
                    <a:lumMod val="50000"/>
                    <a:lumOff val="50000"/>
                  </a:schemeClr>
                </a:solidFill>
                <a:latin typeface="Source Sans Pro SemiBold" panose="020F0502020204030204" pitchFamily="34" charset="0"/>
              </a:rPr>
              <a:t>“I have a friend actually who just quit teaching in Florida because of their policies and connection with CRT and her belief that she didn't sign up to push children to be ignorant. So she quit. So I know it's a big thing in Florida, in Texas.”-</a:t>
            </a:r>
            <a:r>
              <a:rPr lang="en-US" sz="2000" b="1" i="1" dirty="0">
                <a:solidFill>
                  <a:schemeClr val="tx1">
                    <a:lumMod val="50000"/>
                    <a:lumOff val="50000"/>
                  </a:schemeClr>
                </a:solidFill>
                <a:latin typeface="Source Sans Pro SemiBold" panose="020F0502020204030204" pitchFamily="34" charset="0"/>
              </a:rPr>
              <a:t>A Black Democrat mother in D.C. </a:t>
            </a:r>
          </a:p>
          <a:p>
            <a:pPr marL="800100" lvl="1" indent="-342900">
              <a:buFont typeface="Arial" panose="020B0604020202020204" pitchFamily="34" charset="0"/>
              <a:buChar char="•"/>
            </a:pPr>
            <a:endParaRPr lang="en-US" sz="2400" b="1" dirty="0">
              <a:solidFill>
                <a:srgbClr val="000000"/>
              </a:solidFill>
              <a:latin typeface="Source Sans Pro SemiBold" panose="020F0502020204030204" pitchFamily="34" charset="0"/>
            </a:endParaRPr>
          </a:p>
          <a:p>
            <a:pPr lvl="1"/>
            <a:br>
              <a:rPr lang="en-US" sz="2000" b="1" i="0" u="none" strike="noStrike" kern="1200" baseline="0" dirty="0">
                <a:solidFill>
                  <a:schemeClr val="tx1">
                    <a:lumMod val="50000"/>
                    <a:lumOff val="50000"/>
                  </a:schemeClr>
                </a:solidFill>
                <a:latin typeface=""/>
              </a:rPr>
            </a:br>
            <a:endParaRPr lang="en-US" dirty="0"/>
          </a:p>
        </p:txBody>
      </p:sp>
    </p:spTree>
    <p:extLst>
      <p:ext uri="{BB962C8B-B14F-4D97-AF65-F5344CB8AC3E}">
        <p14:creationId xmlns:p14="http://schemas.microsoft.com/office/powerpoint/2010/main" val="36043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a:xfrm>
            <a:off x="492284" y="637189"/>
            <a:ext cx="8499317" cy="1325563"/>
          </a:xfrm>
        </p:spPr>
        <p:txBody>
          <a:bodyPr>
            <a:noAutofit/>
          </a:bodyPr>
          <a:lstStyle/>
          <a:p>
            <a:r>
              <a:rPr lang="en-US" sz="3200" dirty="0">
                <a:latin typeface="Source Sans Pro"/>
                <a:ea typeface="Source Sans Pro"/>
              </a:rPr>
              <a:t>Majority of Parents Support Anti-Bullying Programs Related to Gender/Sexuality</a:t>
            </a:r>
          </a:p>
        </p:txBody>
      </p:sp>
      <p:sp>
        <p:nvSpPr>
          <p:cNvPr id="4" name="TextBox 3">
            <a:extLst>
              <a:ext uri="{FF2B5EF4-FFF2-40B4-BE49-F238E27FC236}">
                <a16:creationId xmlns:a16="http://schemas.microsoft.com/office/drawing/2014/main" id="{72E787EE-0622-16E7-1463-D1B925D26439}"/>
              </a:ext>
            </a:extLst>
          </p:cNvPr>
          <p:cNvSpPr txBox="1"/>
          <p:nvPr/>
        </p:nvSpPr>
        <p:spPr>
          <a:xfrm>
            <a:off x="492284" y="1962752"/>
            <a:ext cx="10906539" cy="480131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When asked if they supported teaching about gender and sexuality in schools, 57% parents were in support, 29% felt conflicted, 11% were against. </a:t>
            </a:r>
          </a:p>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Parents were most comfortable with anti-bullying forms of education. They expressed a desire for their children to be knowledgeable about different kinds of people. </a:t>
            </a:r>
            <a:br>
              <a:rPr lang="en-US" sz="2400" b="1" dirty="0">
                <a:solidFill>
                  <a:srgbClr val="000000"/>
                </a:solidFill>
                <a:latin typeface="Source Sans Pro SemiBold" panose="020F0502020204030204" pitchFamily="34" charset="0"/>
              </a:rPr>
            </a:br>
            <a:endParaRPr lang="en-US" sz="2400" b="1" dirty="0">
              <a:solidFill>
                <a:schemeClr val="tx1">
                  <a:lumMod val="65000"/>
                  <a:lumOff val="35000"/>
                </a:schemeClr>
              </a:solidFill>
              <a:latin typeface="Source Sans Pro SemiBold" panose="020F0502020204030204" pitchFamily="34" charset="0"/>
            </a:endParaRPr>
          </a:p>
          <a:p>
            <a:pPr lvl="1"/>
            <a:r>
              <a:rPr lang="en-US" sz="2400" b="1" dirty="0">
                <a:solidFill>
                  <a:schemeClr val="tx1">
                    <a:lumMod val="65000"/>
                    <a:lumOff val="35000"/>
                  </a:schemeClr>
                </a:solidFill>
                <a:latin typeface="Source Sans Pro SemiBold" panose="020F0502020204030204" pitchFamily="34" charset="0"/>
              </a:rPr>
              <a:t>"I would want that to be taught, so kids can learn and hopefully there wouldn't be as much bullying and more understanding." </a:t>
            </a:r>
          </a:p>
          <a:p>
            <a:pPr lvl="1"/>
            <a:r>
              <a:rPr lang="en-US" b="1" i="1" dirty="0">
                <a:solidFill>
                  <a:schemeClr val="tx1">
                    <a:lumMod val="65000"/>
                    <a:lumOff val="35000"/>
                  </a:schemeClr>
                </a:solidFill>
                <a:latin typeface="Source Sans Pro SemiBold" panose="020F0502020204030204" pitchFamily="34" charset="0"/>
              </a:rPr>
              <a:t>-A white Democratic mother in Colorado</a:t>
            </a:r>
            <a:br>
              <a:rPr lang="en-US" sz="2400" b="1" dirty="0">
                <a:solidFill>
                  <a:schemeClr val="tx1">
                    <a:lumMod val="65000"/>
                    <a:lumOff val="35000"/>
                  </a:schemeClr>
                </a:solidFill>
                <a:latin typeface="Source Sans Pro SemiBold" panose="020F0502020204030204" pitchFamily="34" charset="0"/>
              </a:rPr>
            </a:br>
            <a:endParaRPr lang="en-US" sz="2400" b="1" dirty="0">
              <a:solidFill>
                <a:schemeClr val="tx1">
                  <a:lumMod val="65000"/>
                  <a:lumOff val="35000"/>
                </a:schemeClr>
              </a:solidFill>
              <a:latin typeface="Source Sans Pro SemiBold" panose="020F0502020204030204" pitchFamily="34" charset="0"/>
            </a:endParaRPr>
          </a:p>
          <a:p>
            <a:pPr lvl="1"/>
            <a:r>
              <a:rPr lang="en-US" sz="2400" b="1" dirty="0">
                <a:solidFill>
                  <a:schemeClr val="bg2">
                    <a:lumMod val="50000"/>
                  </a:schemeClr>
                </a:solidFill>
                <a:latin typeface="Source Sans Pro SemiBold" panose="020F0502020204030204" pitchFamily="34" charset="0"/>
              </a:rPr>
              <a:t>From another parent on why she supported her school: “Well, there's a lot of teaching about being respectful of preferred pronouns. They had a whole section in health about gender identity.” </a:t>
            </a:r>
            <a:r>
              <a:rPr lang="en-US" sz="2000" b="1" i="1" dirty="0">
                <a:solidFill>
                  <a:schemeClr val="bg2">
                    <a:lumMod val="50000"/>
                  </a:schemeClr>
                </a:solidFill>
                <a:latin typeface="Source Sans Pro SemiBold" panose="020F0502020204030204" pitchFamily="34" charset="0"/>
              </a:rPr>
              <a:t>–</a:t>
            </a:r>
            <a:r>
              <a:rPr lang="en-US" b="1" i="1" dirty="0">
                <a:solidFill>
                  <a:schemeClr val="bg2">
                    <a:lumMod val="50000"/>
                  </a:schemeClr>
                </a:solidFill>
                <a:latin typeface="Source Sans Pro SemiBold" panose="020F0502020204030204" pitchFamily="34" charset="0"/>
              </a:rPr>
              <a:t>A Black Democrat mother in D.C. </a:t>
            </a:r>
            <a:endParaRPr lang="en-US" sz="2400" b="1" dirty="0">
              <a:solidFill>
                <a:srgbClr val="000000"/>
              </a:solidFill>
              <a:latin typeface="Source Sans Pro SemiBold" panose="020F0502020204030204" pitchFamily="34" charset="0"/>
            </a:endParaRPr>
          </a:p>
        </p:txBody>
      </p:sp>
    </p:spTree>
    <p:extLst>
      <p:ext uri="{BB962C8B-B14F-4D97-AF65-F5344CB8AC3E}">
        <p14:creationId xmlns:p14="http://schemas.microsoft.com/office/powerpoint/2010/main" val="189354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a:xfrm>
            <a:off x="609514" y="787156"/>
            <a:ext cx="7134225" cy="1325563"/>
          </a:xfrm>
        </p:spPr>
        <p:txBody>
          <a:bodyPr>
            <a:normAutofit/>
          </a:bodyPr>
          <a:lstStyle/>
          <a:p>
            <a:r>
              <a:rPr lang="en-US" sz="4000" dirty="0">
                <a:latin typeface="Source Sans Pro"/>
                <a:ea typeface="Source Sans Pro"/>
              </a:rPr>
              <a:t>Many Parents Felt Conflicted </a:t>
            </a:r>
          </a:p>
        </p:txBody>
      </p:sp>
      <p:sp>
        <p:nvSpPr>
          <p:cNvPr id="3" name="TextBox 2">
            <a:extLst>
              <a:ext uri="{FF2B5EF4-FFF2-40B4-BE49-F238E27FC236}">
                <a16:creationId xmlns:a16="http://schemas.microsoft.com/office/drawing/2014/main" id="{C2BE2AB8-EF0B-EC7D-E71A-7914B3EDC07D}"/>
              </a:ext>
            </a:extLst>
          </p:cNvPr>
          <p:cNvSpPr txBox="1"/>
          <p:nvPr/>
        </p:nvSpPr>
        <p:spPr>
          <a:xfrm>
            <a:off x="468838" y="1964353"/>
            <a:ext cx="10906539"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Respondents who were conflicted were fearful that the curriculum would not be age appropriate or would consume too much of their children’s school day </a:t>
            </a:r>
          </a:p>
          <a:p>
            <a:pPr marL="342900" indent="-342900">
              <a:buFont typeface="Arial" panose="020B0604020202020204" pitchFamily="34" charset="0"/>
              <a:buChar char="•"/>
            </a:pPr>
            <a:r>
              <a:rPr lang="en-US" sz="2400" b="1" dirty="0">
                <a:solidFill>
                  <a:srgbClr val="000000"/>
                </a:solidFill>
                <a:latin typeface="Source Sans Pro SemiBold" panose="020F0502020204030204" pitchFamily="34" charset="0"/>
              </a:rPr>
              <a:t>However, many of these same parents were also in support of anti-bullying measures and tolerance education.</a:t>
            </a:r>
          </a:p>
          <a:p>
            <a:pPr lvl="1"/>
            <a:endParaRPr lang="en-US" sz="2400" b="1" dirty="0">
              <a:solidFill>
                <a:srgbClr val="000000"/>
              </a:solidFill>
              <a:latin typeface="Source Sans Pro SemiBold" panose="020F0502020204030204" pitchFamily="34" charset="0"/>
            </a:endParaRPr>
          </a:p>
          <a:p>
            <a:pPr lvl="1"/>
            <a:r>
              <a:rPr lang="en-US" sz="2400" b="1" dirty="0">
                <a:solidFill>
                  <a:schemeClr val="bg2">
                    <a:lumMod val="50000"/>
                  </a:schemeClr>
                </a:solidFill>
                <a:latin typeface="Source Sans Pro SemiBold" panose="020F0502020204030204" pitchFamily="34" charset="0"/>
              </a:rPr>
              <a:t>“I don't know that I have a strong opinion one way or the other. I don't know that I want all my children's time focused on it. I want them to know to be open-minded and that everybody has a choice, and we accept their choices, whatever it is. But I want my kids to also learn stuff that they need to learn in school.” </a:t>
            </a:r>
            <a:r>
              <a:rPr lang="en-US" b="1" i="1" dirty="0">
                <a:solidFill>
                  <a:schemeClr val="bg2">
                    <a:lumMod val="50000"/>
                  </a:schemeClr>
                </a:solidFill>
                <a:latin typeface="Source Sans Pro SemiBold" panose="020F0502020204030204" pitchFamily="34" charset="0"/>
              </a:rPr>
              <a:t>–A mixed-race parent in D.C., Independent </a:t>
            </a:r>
          </a:p>
          <a:p>
            <a:pPr lvl="1"/>
            <a:endParaRPr lang="en-US" sz="2400" b="1" dirty="0">
              <a:solidFill>
                <a:schemeClr val="bg2">
                  <a:lumMod val="50000"/>
                </a:schemeClr>
              </a:solidFill>
              <a:latin typeface="Source Sans Pro SemiBold" panose="020F0502020204030204" pitchFamily="34" charset="0"/>
            </a:endParaRPr>
          </a:p>
          <a:p>
            <a:pPr marL="342900" indent="-342900">
              <a:buFont typeface="Arial" panose="020B0604020202020204" pitchFamily="34" charset="0"/>
              <a:buChar char="•"/>
            </a:pPr>
            <a:endParaRPr lang="en-US" sz="2400" b="1" dirty="0">
              <a:solidFill>
                <a:srgbClr val="000000"/>
              </a:solidFill>
              <a:latin typeface="Source Sans Pro SemiBold" panose="020F0502020204030204" pitchFamily="34" charset="0"/>
            </a:endParaRPr>
          </a:p>
        </p:txBody>
      </p:sp>
    </p:spTree>
    <p:extLst>
      <p:ext uri="{BB962C8B-B14F-4D97-AF65-F5344CB8AC3E}">
        <p14:creationId xmlns:p14="http://schemas.microsoft.com/office/powerpoint/2010/main" val="51874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562621" y="313383"/>
            <a:ext cx="7378640" cy="1339940"/>
          </a:xfrm>
        </p:spPr>
        <p:txBody>
          <a:bodyPr>
            <a:noAutofit/>
          </a:bodyPr>
          <a:lstStyle/>
          <a:p>
            <a:r>
              <a:rPr lang="en-US" sz="3600" dirty="0">
                <a:latin typeface="Source Sans Pro"/>
                <a:ea typeface="Source Sans Pro"/>
              </a:rPr>
              <a:t>Some Parents Did Not Want Issues Related to Gender/Sexuality Taught in Schools</a:t>
            </a:r>
          </a:p>
        </p:txBody>
      </p:sp>
      <p:sp>
        <p:nvSpPr>
          <p:cNvPr id="5" name="Content Placeholder 4">
            <a:extLst>
              <a:ext uri="{FF2B5EF4-FFF2-40B4-BE49-F238E27FC236}">
                <a16:creationId xmlns:a16="http://schemas.microsoft.com/office/drawing/2014/main" id="{2619DDB9-4287-6656-9EF3-59F2C030D0E5}"/>
              </a:ext>
            </a:extLst>
          </p:cNvPr>
          <p:cNvSpPr>
            <a:spLocks noGrp="1"/>
          </p:cNvSpPr>
          <p:nvPr>
            <p:ph idx="1"/>
          </p:nvPr>
        </p:nvSpPr>
        <p:spPr>
          <a:xfrm>
            <a:off x="562621" y="1930521"/>
            <a:ext cx="10515600" cy="4351338"/>
          </a:xfrm>
        </p:spPr>
        <p:txBody>
          <a:bodyPr/>
          <a:lstStyle/>
          <a:p>
            <a:pPr marL="0" indent="0">
              <a:buNone/>
            </a:pPr>
            <a:r>
              <a:rPr lang="en-US" dirty="0">
                <a:solidFill>
                  <a:schemeClr val="bg2">
                    <a:lumMod val="50000"/>
                  </a:schemeClr>
                </a:solidFill>
              </a:rPr>
              <a:t>“I do not feel that gender or sexuality should be taught in schools. Why would sex be at the forefront of education? I feel like that should be taught by the parents.”</a:t>
            </a:r>
            <a:r>
              <a:rPr lang="en-US" sz="2200" i="1" dirty="0">
                <a:solidFill>
                  <a:schemeClr val="bg2">
                    <a:lumMod val="50000"/>
                  </a:schemeClr>
                </a:solidFill>
              </a:rPr>
              <a:t>- Black moderate Democrat mother in Michigan</a:t>
            </a:r>
          </a:p>
        </p:txBody>
      </p:sp>
    </p:spTree>
    <p:extLst>
      <p:ext uri="{BB962C8B-B14F-4D97-AF65-F5344CB8AC3E}">
        <p14:creationId xmlns:p14="http://schemas.microsoft.com/office/powerpoint/2010/main" val="115428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597791" y="485685"/>
            <a:ext cx="7378640" cy="1339940"/>
          </a:xfrm>
        </p:spPr>
        <p:txBody>
          <a:bodyPr>
            <a:noAutofit/>
          </a:bodyPr>
          <a:lstStyle/>
          <a:p>
            <a:r>
              <a:rPr lang="en-US" sz="3600">
                <a:latin typeface="Source Sans Pro"/>
                <a:ea typeface="Source Sans Pro"/>
              </a:rPr>
              <a:t>School-Level Experiences with LBGTQ+ Identities </a:t>
            </a:r>
          </a:p>
        </p:txBody>
      </p:sp>
      <p:sp>
        <p:nvSpPr>
          <p:cNvPr id="5" name="Content Placeholder 4">
            <a:extLst>
              <a:ext uri="{FF2B5EF4-FFF2-40B4-BE49-F238E27FC236}">
                <a16:creationId xmlns:a16="http://schemas.microsoft.com/office/drawing/2014/main" id="{2619DDB9-4287-6656-9EF3-59F2C030D0E5}"/>
              </a:ext>
            </a:extLst>
          </p:cNvPr>
          <p:cNvSpPr>
            <a:spLocks noGrp="1"/>
          </p:cNvSpPr>
          <p:nvPr>
            <p:ph idx="1"/>
          </p:nvPr>
        </p:nvSpPr>
        <p:spPr>
          <a:xfrm>
            <a:off x="597791" y="1822449"/>
            <a:ext cx="10515600" cy="4672944"/>
          </a:xfrm>
        </p:spPr>
        <p:txBody>
          <a:bodyPr>
            <a:normAutofit fontScale="92500" lnSpcReduction="10000"/>
          </a:bodyPr>
          <a:lstStyle/>
          <a:p>
            <a:r>
              <a:rPr lang="en-US" sz="2400" dirty="0"/>
              <a:t>Two parents had LGBTQ children and discussed how this impacted their school and social experiences. A white Democrat mother shared how well her school had embraced her own child:</a:t>
            </a:r>
            <a:br>
              <a:rPr lang="en-US" sz="1600" dirty="0">
                <a:solidFill>
                  <a:schemeClr val="bg2">
                    <a:lumMod val="50000"/>
                  </a:schemeClr>
                </a:solidFill>
              </a:rPr>
            </a:br>
            <a:endParaRPr lang="en-US" sz="1600" dirty="0">
              <a:solidFill>
                <a:schemeClr val="bg2">
                  <a:lumMod val="50000"/>
                </a:schemeClr>
              </a:solidFill>
            </a:endParaRPr>
          </a:p>
          <a:p>
            <a:pPr marL="457200" lvl="1" indent="0">
              <a:buNone/>
            </a:pPr>
            <a:r>
              <a:rPr lang="en-US" dirty="0">
                <a:solidFill>
                  <a:schemeClr val="bg2">
                    <a:lumMod val="50000"/>
                  </a:schemeClr>
                </a:solidFill>
              </a:rPr>
              <a:t>“[M]y daughter does identify differently than heterosexual. But I think the teachers are somewhat understanding. She has a friend that's biologically a girl, but she calls her a he. My daughter calls her friend… a he, even though biologically her friend is female. And she's mentioned other friends in similar situations.” </a:t>
            </a:r>
          </a:p>
          <a:p>
            <a:r>
              <a:rPr lang="en-US" sz="2400" dirty="0"/>
              <a:t>A white Democrat Mother in Louisiana who was part of a home-school collative shared the consequences of being out that her daughter could experience:</a:t>
            </a:r>
            <a:br>
              <a:rPr lang="en-US" sz="1600" dirty="0">
                <a:solidFill>
                  <a:schemeClr val="bg2">
                    <a:lumMod val="50000"/>
                  </a:schemeClr>
                </a:solidFill>
              </a:rPr>
            </a:br>
            <a:endParaRPr lang="en-US" sz="1600" dirty="0">
              <a:solidFill>
                <a:schemeClr val="bg2">
                  <a:lumMod val="50000"/>
                </a:schemeClr>
              </a:solidFill>
            </a:endParaRPr>
          </a:p>
          <a:p>
            <a:pPr marL="457200" lvl="1" indent="0">
              <a:buFont typeface="Arial" panose="020B0604020202020204" pitchFamily="34" charset="0"/>
              <a:buNone/>
            </a:pPr>
            <a:r>
              <a:rPr lang="en-US" dirty="0">
                <a:solidFill>
                  <a:schemeClr val="bg2">
                    <a:lumMod val="50000"/>
                  </a:schemeClr>
                </a:solidFill>
              </a:rPr>
              <a:t>“So it was kind of hard because it's like, if she were to have a girlfriend that would be an issue in the school that she's in and the co-op in. They would not be happy with that, and they would not accept her. They would actually kick her out. I mean, they would. They would reject her. They would kick her out”</a:t>
            </a:r>
            <a:endParaRPr lang="en-US" sz="1800" dirty="0">
              <a:solidFill>
                <a:schemeClr val="bg2">
                  <a:lumMod val="50000"/>
                </a:schemeClr>
              </a:solidFill>
            </a:endParaRPr>
          </a:p>
          <a:p>
            <a:pPr marL="457200" lvl="1" indent="0">
              <a:buNone/>
            </a:pPr>
            <a:endParaRPr lang="en-US" i="1" dirty="0">
              <a:solidFill>
                <a:schemeClr val="bg2">
                  <a:lumMod val="50000"/>
                </a:schemeClr>
              </a:solidFill>
            </a:endParaRPr>
          </a:p>
          <a:p>
            <a:pPr marL="457200" lvl="1" indent="0">
              <a:buNone/>
            </a:pPr>
            <a:endParaRPr lang="en-US" sz="1800" i="1" dirty="0">
              <a:solidFill>
                <a:schemeClr val="bg2">
                  <a:lumMod val="50000"/>
                </a:schemeClr>
              </a:solidFill>
            </a:endParaRPr>
          </a:p>
          <a:p>
            <a:endParaRPr lang="en-US" sz="1800" dirty="0">
              <a:solidFill>
                <a:schemeClr val="bg2">
                  <a:lumMod val="50000"/>
                </a:schemeClr>
              </a:solidFill>
            </a:endParaRPr>
          </a:p>
        </p:txBody>
      </p:sp>
    </p:spTree>
    <p:extLst>
      <p:ext uri="{BB962C8B-B14F-4D97-AF65-F5344CB8AC3E}">
        <p14:creationId xmlns:p14="http://schemas.microsoft.com/office/powerpoint/2010/main" val="258451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3810-D9A5-7AA5-0B1B-F7A1FF639D10}"/>
              </a:ext>
            </a:extLst>
          </p:cNvPr>
          <p:cNvSpPr>
            <a:spLocks noGrp="1"/>
          </p:cNvSpPr>
          <p:nvPr>
            <p:ph type="title"/>
          </p:nvPr>
        </p:nvSpPr>
        <p:spPr/>
        <p:txBody>
          <a:bodyPr/>
          <a:lstStyle/>
          <a:p>
            <a:r>
              <a:rPr lang="en-US" b="0" dirty="0">
                <a:latin typeface="Source Sans Pro Semibold"/>
                <a:ea typeface="Source Sans Pro Semibold"/>
              </a:rPr>
              <a:t>National discourse around school choice has shifted </a:t>
            </a:r>
          </a:p>
        </p:txBody>
      </p:sp>
      <p:sp>
        <p:nvSpPr>
          <p:cNvPr id="3" name="Content Placeholder 2">
            <a:extLst>
              <a:ext uri="{FF2B5EF4-FFF2-40B4-BE49-F238E27FC236}">
                <a16:creationId xmlns:a16="http://schemas.microsoft.com/office/drawing/2014/main" id="{3F62C180-FDD8-F583-5641-7AEC7E53BF26}"/>
              </a:ext>
            </a:extLst>
          </p:cNvPr>
          <p:cNvSpPr>
            <a:spLocks noGrp="1"/>
          </p:cNvSpPr>
          <p:nvPr>
            <p:ph sz="half" idx="1"/>
          </p:nvPr>
        </p:nvSpPr>
        <p:spPr>
          <a:xfrm>
            <a:off x="838200" y="1825625"/>
            <a:ext cx="4371789" cy="3671285"/>
          </a:xfrm>
        </p:spPr>
        <p:txBody>
          <a:bodyPr vert="horz" lIns="91440" tIns="45720" rIns="91440" bIns="45720" rtlCol="0" anchor="t">
            <a:normAutofit/>
          </a:bodyPr>
          <a:lstStyle/>
          <a:p>
            <a:pPr marL="0" indent="0">
              <a:buNone/>
            </a:pPr>
            <a:r>
              <a:rPr lang="en-US" b="0" dirty="0">
                <a:latin typeface="Source Sans Pro Semibold"/>
                <a:ea typeface="Source Sans Pro Semibold"/>
              </a:rPr>
              <a:t>Way for racially and economically marginalized students to escape failing, mostly urban schools </a:t>
            </a:r>
          </a:p>
          <a:p>
            <a:pPr marL="0" indent="0">
              <a:buNone/>
            </a:pPr>
            <a:r>
              <a:rPr kumimoji="0" lang="en-US" sz="1100" b="0" i="0" u="none" strike="noStrike" kern="1200" cap="none" spc="0" normalizeH="0" baseline="0" noProof="0" dirty="0">
                <a:ln>
                  <a:noFill/>
                </a:ln>
                <a:solidFill>
                  <a:srgbClr val="D7D8DD"/>
                </a:solidFill>
                <a:effectLst/>
                <a:uLnTx/>
                <a:uFillTx/>
                <a:latin typeface="Source Sans Pro Semibold"/>
                <a:ea typeface="Source Sans Pro Semibold"/>
                <a:cs typeface="+mn-cs"/>
              </a:rPr>
              <a:t>(Jabbar et al., 2022)</a:t>
            </a:r>
            <a:endParaRPr lang="en-US" b="0" dirty="0">
              <a:latin typeface="Source Sans Pro Semibold"/>
              <a:ea typeface="Source Sans Pro Semibold"/>
            </a:endParaRPr>
          </a:p>
        </p:txBody>
      </p:sp>
      <p:sp>
        <p:nvSpPr>
          <p:cNvPr id="5" name="Content Placeholder 4">
            <a:extLst>
              <a:ext uri="{FF2B5EF4-FFF2-40B4-BE49-F238E27FC236}">
                <a16:creationId xmlns:a16="http://schemas.microsoft.com/office/drawing/2014/main" id="{0B2E580A-8CA8-E591-29EC-BEE9659B2F96}"/>
              </a:ext>
            </a:extLst>
          </p:cNvPr>
          <p:cNvSpPr>
            <a:spLocks noGrp="1"/>
          </p:cNvSpPr>
          <p:nvPr>
            <p:ph sz="half" idx="2"/>
          </p:nvPr>
        </p:nvSpPr>
        <p:spPr>
          <a:xfrm>
            <a:off x="6619054" y="1825625"/>
            <a:ext cx="4734746" cy="3976085"/>
          </a:xfrm>
        </p:spPr>
        <p:txBody>
          <a:bodyPr/>
          <a:lstStyle/>
          <a:p>
            <a:pPr marL="0" indent="0">
              <a:buNone/>
            </a:pPr>
            <a:r>
              <a:rPr lang="en-US" b="0" dirty="0">
                <a:latin typeface="Source Sans Pro Semibold"/>
                <a:ea typeface="Source Sans Pro Semibold"/>
              </a:rPr>
              <a:t>Way for more advantaged, often white students to escape “radical” public schools that implement COVID-19 protocols, teach the Civil Rights Movement, and honor students’ gender identities </a:t>
            </a:r>
          </a:p>
          <a:p>
            <a:pPr marL="0" indent="0">
              <a:buNone/>
            </a:pPr>
            <a:r>
              <a:rPr lang="en-US" sz="1100" b="0" dirty="0">
                <a:solidFill>
                  <a:schemeClr val="bg2"/>
                </a:solidFill>
                <a:latin typeface="Source Sans Pro Semibold"/>
                <a:ea typeface="Source Sans Pro Semibold"/>
              </a:rPr>
              <a:t>(Butcher, 2023)</a:t>
            </a:r>
            <a:endParaRPr lang="en-US" dirty="0"/>
          </a:p>
        </p:txBody>
      </p:sp>
      <p:sp>
        <p:nvSpPr>
          <p:cNvPr id="4" name="Right Arrow 3">
            <a:extLst>
              <a:ext uri="{FF2B5EF4-FFF2-40B4-BE49-F238E27FC236}">
                <a16:creationId xmlns:a16="http://schemas.microsoft.com/office/drawing/2014/main" id="{473ED833-8960-F55C-2A91-8C10483CB8F7}"/>
              </a:ext>
            </a:extLst>
          </p:cNvPr>
          <p:cNvSpPr/>
          <p:nvPr/>
        </p:nvSpPr>
        <p:spPr>
          <a:xfrm>
            <a:off x="5209989" y="2140312"/>
            <a:ext cx="1397796" cy="6923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3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FF48-63D0-FB99-1D29-D61A0A60B660}"/>
              </a:ext>
            </a:extLst>
          </p:cNvPr>
          <p:cNvSpPr>
            <a:spLocks noGrp="1"/>
          </p:cNvSpPr>
          <p:nvPr>
            <p:ph type="title"/>
          </p:nvPr>
        </p:nvSpPr>
        <p:spPr>
          <a:xfrm>
            <a:off x="543254" y="681037"/>
            <a:ext cx="7134225" cy="1325563"/>
          </a:xfrm>
        </p:spPr>
        <p:txBody>
          <a:bodyPr>
            <a:normAutofit fontScale="90000"/>
          </a:bodyPr>
          <a:lstStyle/>
          <a:p>
            <a:r>
              <a:rPr lang="en-US" dirty="0">
                <a:latin typeface="Source Sans Pro"/>
                <a:ea typeface="Source Sans Pro"/>
              </a:rPr>
              <a:t>Confusion Stemming From National Media Narratives</a:t>
            </a:r>
            <a:br>
              <a:rPr lang="en-US" dirty="0">
                <a:latin typeface="Source Sans Pro"/>
                <a:ea typeface="Source Sans Pro"/>
              </a:rPr>
            </a:br>
            <a:endParaRPr lang="en-US" dirty="0">
              <a:latin typeface="Source Sans Pro"/>
              <a:ea typeface="Source Sans Pro"/>
            </a:endParaRPr>
          </a:p>
        </p:txBody>
      </p:sp>
      <p:sp>
        <p:nvSpPr>
          <p:cNvPr id="5" name="Content Placeholder 4">
            <a:extLst>
              <a:ext uri="{FF2B5EF4-FFF2-40B4-BE49-F238E27FC236}">
                <a16:creationId xmlns:a16="http://schemas.microsoft.com/office/drawing/2014/main" id="{770B61E0-9564-DCA9-F2DD-EFABC871AA82}"/>
              </a:ext>
            </a:extLst>
          </p:cNvPr>
          <p:cNvSpPr>
            <a:spLocks noGrp="1"/>
          </p:cNvSpPr>
          <p:nvPr>
            <p:ph idx="1"/>
          </p:nvPr>
        </p:nvSpPr>
        <p:spPr/>
        <p:txBody>
          <a:bodyPr>
            <a:normAutofit/>
          </a:bodyPr>
          <a:lstStyle/>
          <a:p>
            <a:r>
              <a:rPr lang="en-US" dirty="0"/>
              <a:t>Very few parents we spoke to had a clear understanding or definition of the term Critical Race Theory. This confusion was persistent across race, political party, and state. Social media would sometimes become a playing field for parent sensemaking. </a:t>
            </a:r>
          </a:p>
          <a:p>
            <a:pPr lvl="1"/>
            <a:r>
              <a:rPr lang="en-US" dirty="0">
                <a:solidFill>
                  <a:schemeClr val="tx1">
                    <a:lumMod val="50000"/>
                    <a:lumOff val="50000"/>
                  </a:schemeClr>
                </a:solidFill>
              </a:rPr>
              <a:t>“I think it was something on Facebook. It was a post, and I didn't understand it…I'm like, is it something that people think is racist? Is that why it's negative?”</a:t>
            </a:r>
            <a:br>
              <a:rPr lang="en-US" sz="2000" i="1" dirty="0">
                <a:solidFill>
                  <a:schemeClr val="tx1">
                    <a:lumMod val="50000"/>
                    <a:lumOff val="50000"/>
                  </a:schemeClr>
                </a:solidFill>
              </a:rPr>
            </a:br>
            <a:endParaRPr lang="en-US" sz="2000" i="1" dirty="0">
              <a:solidFill>
                <a:schemeClr val="tx1">
                  <a:lumMod val="50000"/>
                  <a:lumOff val="50000"/>
                </a:schemeClr>
              </a:solidFill>
            </a:endParaRPr>
          </a:p>
          <a:p>
            <a:r>
              <a:rPr kumimoji="0" lang="en-US" b="1" i="0" u="none" strike="noStrike" kern="1200" cap="none" spc="0" normalizeH="0" baseline="0" noProof="0" dirty="0">
                <a:ln>
                  <a:noFill/>
                </a:ln>
                <a:solidFill>
                  <a:srgbClr val="000000"/>
                </a:solidFill>
                <a:effectLst/>
                <a:uLnTx/>
                <a:uFillTx/>
                <a:latin typeface="Source Sans Pro Semibold" panose="020B0503030403020204" pitchFamily="34" charset="0"/>
                <a:cs typeface="+mn-cs"/>
              </a:rPr>
              <a:t>Several parents brought up a myth about schools providing litter boxes for students who identified as </a:t>
            </a:r>
            <a:r>
              <a:rPr kumimoji="0" lang="en-US" b="1" i="0" u="none" strike="noStrike" kern="1200" cap="none" spc="0" normalizeH="0" baseline="0" noProof="0" dirty="0" err="1">
                <a:ln>
                  <a:noFill/>
                </a:ln>
                <a:solidFill>
                  <a:srgbClr val="000000"/>
                </a:solidFill>
                <a:effectLst/>
                <a:uLnTx/>
                <a:uFillTx/>
                <a:latin typeface="Source Sans Pro Semibold" panose="020B0503030403020204" pitchFamily="34" charset="0"/>
                <a:cs typeface="+mn-cs"/>
              </a:rPr>
              <a:t>Furries</a:t>
            </a:r>
            <a:r>
              <a:rPr kumimoji="0" lang="en-US" b="1" i="0" u="none" strike="noStrike" kern="1200" cap="none" spc="0" normalizeH="0" baseline="0" noProof="0" dirty="0">
                <a:ln>
                  <a:noFill/>
                </a:ln>
                <a:solidFill>
                  <a:srgbClr val="000000"/>
                </a:solidFill>
                <a:effectLst/>
                <a:uLnTx/>
                <a:uFillTx/>
                <a:latin typeface="Source Sans Pro Semibold" panose="020B0503030403020204" pitchFamily="34" charset="0"/>
                <a:cs typeface="+mn-cs"/>
              </a:rPr>
              <a:t>, a narrative stemming from anti-transgender rhetoric</a:t>
            </a:r>
            <a:endParaRPr lang="en-US" i="1" dirty="0">
              <a:solidFill>
                <a:schemeClr val="tx1">
                  <a:lumMod val="50000"/>
                  <a:lumOff val="50000"/>
                </a:schemeClr>
              </a:solidFill>
            </a:endParaRPr>
          </a:p>
        </p:txBody>
      </p:sp>
    </p:spTree>
    <p:extLst>
      <p:ext uri="{BB962C8B-B14F-4D97-AF65-F5344CB8AC3E}">
        <p14:creationId xmlns:p14="http://schemas.microsoft.com/office/powerpoint/2010/main" val="243152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a:xfrm>
            <a:off x="578333" y="356636"/>
            <a:ext cx="7134225" cy="1325563"/>
          </a:xfrm>
        </p:spPr>
        <p:txBody>
          <a:bodyPr>
            <a:normAutofit/>
          </a:bodyPr>
          <a:lstStyle/>
          <a:p>
            <a:r>
              <a:rPr lang="en-US" dirty="0">
                <a:latin typeface="Source Sans Pro"/>
                <a:ea typeface="Source Sans Pro"/>
              </a:rPr>
              <a:t>Controversies Not a Driver of School Choice Decisions</a:t>
            </a:r>
          </a:p>
        </p:txBody>
      </p:sp>
      <p:sp>
        <p:nvSpPr>
          <p:cNvPr id="3" name="Content Placeholder 2">
            <a:extLst>
              <a:ext uri="{FF2B5EF4-FFF2-40B4-BE49-F238E27FC236}">
                <a16:creationId xmlns:a16="http://schemas.microsoft.com/office/drawing/2014/main" id="{592D6120-B72C-9EC2-0B43-0F9A572BB6A9}"/>
              </a:ext>
            </a:extLst>
          </p:cNvPr>
          <p:cNvSpPr>
            <a:spLocks noGrp="1"/>
          </p:cNvSpPr>
          <p:nvPr>
            <p:ph idx="1"/>
          </p:nvPr>
        </p:nvSpPr>
        <p:spPr>
          <a:xfrm>
            <a:off x="1427673" y="1351171"/>
            <a:ext cx="4923675" cy="900773"/>
          </a:xfrm>
        </p:spPr>
        <p:txBody>
          <a:bodyPr vert="horz" lIns="91440" tIns="45720" rIns="91440" bIns="45720" rtlCol="0" anchor="t">
            <a:noAutofit/>
          </a:bodyPr>
          <a:lstStyle/>
          <a:p>
            <a:pPr marL="0" indent="0">
              <a:buNone/>
            </a:pPr>
            <a:br>
              <a:rPr lang="en-US" sz="6600" b="0"/>
            </a:br>
            <a:endParaRPr lang="en-US" sz="6600" b="0"/>
          </a:p>
        </p:txBody>
      </p:sp>
      <p:sp>
        <p:nvSpPr>
          <p:cNvPr id="4" name="TextBox 3">
            <a:extLst>
              <a:ext uri="{FF2B5EF4-FFF2-40B4-BE49-F238E27FC236}">
                <a16:creationId xmlns:a16="http://schemas.microsoft.com/office/drawing/2014/main" id="{C169A28A-942C-960E-FF65-D43B8D503A17}"/>
              </a:ext>
            </a:extLst>
          </p:cNvPr>
          <p:cNvSpPr txBox="1"/>
          <p:nvPr/>
        </p:nvSpPr>
        <p:spPr>
          <a:xfrm>
            <a:off x="578333" y="2013228"/>
            <a:ext cx="11035334"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0000"/>
                </a:solidFill>
                <a:latin typeface="Source Sans Pro SemiBold" panose="020F0502020204030204" pitchFamily="34" charset="0"/>
              </a:rPr>
              <a:t>No parents changed schools as a result of race controversies. Only a few of the participants discussed </a:t>
            </a:r>
            <a:r>
              <a:rPr lang="en-US" sz="2400" b="1" i="1" dirty="0">
                <a:solidFill>
                  <a:srgbClr val="000000"/>
                </a:solidFill>
                <a:latin typeface="Source Sans Pro SemiBold" panose="020F0502020204030204" pitchFamily="34" charset="0"/>
              </a:rPr>
              <a:t>acting </a:t>
            </a:r>
            <a:r>
              <a:rPr lang="en-US" sz="2400" b="1" dirty="0">
                <a:solidFill>
                  <a:srgbClr val="000000"/>
                </a:solidFill>
                <a:latin typeface="Source Sans Pro SemiBold" panose="020F0502020204030204" pitchFamily="34" charset="0"/>
              </a:rPr>
              <a:t>on these experiences. Instead, families were most likely to engage in conversations within their home, schools, and larger community.</a:t>
            </a:r>
          </a:p>
          <a:p>
            <a:pPr marL="285750" indent="-285750">
              <a:buFont typeface="Arial" panose="020B0604020202020204" pitchFamily="34" charset="0"/>
              <a:buChar char="•"/>
            </a:pPr>
            <a:r>
              <a:rPr lang="en-US" sz="2400" b="1" dirty="0">
                <a:solidFill>
                  <a:srgbClr val="000000"/>
                </a:solidFill>
                <a:latin typeface="Source Sans Pro SemiBold" panose="020F0502020204030204" pitchFamily="34" charset="0"/>
              </a:rPr>
              <a:t>Only two parents discussed having responses or actions in response to gender and sexuality education in schools.</a:t>
            </a:r>
          </a:p>
          <a:p>
            <a:pPr marL="285750" indent="-285750">
              <a:buFont typeface="Arial" panose="020B0604020202020204" pitchFamily="34" charset="0"/>
              <a:buChar char="•"/>
            </a:pPr>
            <a:r>
              <a:rPr lang="en-US" sz="2400" b="1" dirty="0">
                <a:solidFill>
                  <a:srgbClr val="000000"/>
                </a:solidFill>
                <a:latin typeface="Source Sans Pro SemiBold" panose="020F0502020204030204" pitchFamily="34" charset="0"/>
              </a:rPr>
              <a:t> No families changed schools as a result of LGBTQ+ discourse or studies. </a:t>
            </a:r>
          </a:p>
          <a:p>
            <a:pPr marL="285750" indent="-285750">
              <a:buFont typeface="Arial" panose="020B0604020202020204" pitchFamily="34" charset="0"/>
              <a:buChar char="•"/>
            </a:pPr>
            <a:r>
              <a:rPr lang="en-US" sz="2400" b="1" dirty="0">
                <a:solidFill>
                  <a:srgbClr val="000000"/>
                </a:solidFill>
                <a:latin typeface="Source Sans Pro SemiBold" panose="020F0502020204030204" pitchFamily="34" charset="0"/>
              </a:rPr>
              <a:t>The most common action was to have conversations at home. </a:t>
            </a:r>
            <a:endParaRPr lang="en-US" dirty="0">
              <a:solidFill>
                <a:schemeClr val="tx1">
                  <a:lumMod val="50000"/>
                  <a:lumOff val="50000"/>
                </a:schemeClr>
              </a:solidFill>
              <a:latin typeface=""/>
            </a:endParaRPr>
          </a:p>
        </p:txBody>
      </p:sp>
    </p:spTree>
    <p:extLst>
      <p:ext uri="{BB962C8B-B14F-4D97-AF65-F5344CB8AC3E}">
        <p14:creationId xmlns:p14="http://schemas.microsoft.com/office/powerpoint/2010/main" val="397400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5E2177-BD1D-2CB4-3E96-4F68FF64F00E}"/>
              </a:ext>
            </a:extLst>
          </p:cNvPr>
          <p:cNvSpPr>
            <a:spLocks noGrp="1"/>
          </p:cNvSpPr>
          <p:nvPr>
            <p:ph type="title"/>
          </p:nvPr>
        </p:nvSpPr>
        <p:spPr>
          <a:xfrm>
            <a:off x="539175" y="313175"/>
            <a:ext cx="7134225" cy="1325563"/>
          </a:xfrm>
        </p:spPr>
        <p:txBody>
          <a:bodyPr/>
          <a:lstStyle/>
          <a:p>
            <a:r>
              <a:rPr lang="en-US" dirty="0"/>
              <a:t>Implications for School Leaders</a:t>
            </a:r>
          </a:p>
        </p:txBody>
      </p:sp>
      <p:sp>
        <p:nvSpPr>
          <p:cNvPr id="7" name="Content Placeholder 6">
            <a:extLst>
              <a:ext uri="{FF2B5EF4-FFF2-40B4-BE49-F238E27FC236}">
                <a16:creationId xmlns:a16="http://schemas.microsoft.com/office/drawing/2014/main" id="{31AA0278-F16F-2D02-D37C-2BE802BFBE8A}"/>
              </a:ext>
            </a:extLst>
          </p:cNvPr>
          <p:cNvSpPr>
            <a:spLocks noGrp="1"/>
          </p:cNvSpPr>
          <p:nvPr>
            <p:ph idx="1"/>
          </p:nvPr>
        </p:nvSpPr>
        <p:spPr>
          <a:xfrm>
            <a:off x="697523" y="2006600"/>
            <a:ext cx="10515600" cy="4351338"/>
          </a:xfrm>
        </p:spPr>
        <p:txBody>
          <a:bodyPr/>
          <a:lstStyle/>
          <a:p>
            <a:r>
              <a:rPr lang="en-US" dirty="0"/>
              <a:t>Parents appreciated schools that communicated explicitly about these issues with parents, asking them for feedback</a:t>
            </a:r>
          </a:p>
          <a:p>
            <a:r>
              <a:rPr lang="en-US" dirty="0"/>
              <a:t>Parents are interested in and capable of considering the complexities involved in these issues, across political identities</a:t>
            </a:r>
          </a:p>
          <a:p>
            <a:r>
              <a:rPr lang="en-US" dirty="0"/>
              <a:t>Local school actions and context seem to matter more than national discourse</a:t>
            </a:r>
          </a:p>
          <a:p>
            <a:r>
              <a:rPr lang="en-US" dirty="0"/>
              <a:t>Schools could be doing more to address racism and gender-based bullying in schools, not just teaching about the relevance of these issues outside of schools</a:t>
            </a:r>
          </a:p>
        </p:txBody>
      </p:sp>
    </p:spTree>
    <p:extLst>
      <p:ext uri="{BB962C8B-B14F-4D97-AF65-F5344CB8AC3E}">
        <p14:creationId xmlns:p14="http://schemas.microsoft.com/office/powerpoint/2010/main" val="291676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FF73C4C-2211-4DB5-5753-6841FB6C88DC}"/>
              </a:ext>
            </a:extLst>
          </p:cNvPr>
          <p:cNvSpPr>
            <a:spLocks noGrp="1"/>
          </p:cNvSpPr>
          <p:nvPr>
            <p:ph type="subTitle" idx="1"/>
          </p:nvPr>
        </p:nvSpPr>
        <p:spPr/>
        <p:txBody>
          <a:bodyPr/>
          <a:lstStyle/>
          <a:p>
            <a:r>
              <a:rPr lang="en-US"/>
              <a:t>Let us know what you think!</a:t>
            </a:r>
          </a:p>
          <a:p>
            <a:endParaRPr lang="en-US"/>
          </a:p>
          <a:p>
            <a:r>
              <a:rPr lang="en-US" err="1"/>
              <a:t>Sarah.Lenhoff@wayne.edu</a:t>
            </a:r>
            <a:endParaRPr lang="en-US"/>
          </a:p>
        </p:txBody>
      </p:sp>
    </p:spTree>
    <p:extLst>
      <p:ext uri="{BB962C8B-B14F-4D97-AF65-F5344CB8AC3E}">
        <p14:creationId xmlns:p14="http://schemas.microsoft.com/office/powerpoint/2010/main" val="426691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4A4AFA46-E52C-B41C-A94A-534A4CABE72B}"/>
              </a:ext>
            </a:extLst>
          </p:cNvPr>
          <p:cNvPicPr>
            <a:picLocks noChangeAspect="1"/>
          </p:cNvPicPr>
          <p:nvPr/>
        </p:nvPicPr>
        <p:blipFill>
          <a:blip r:embed="rId3"/>
          <a:stretch>
            <a:fillRect/>
          </a:stretch>
        </p:blipFill>
        <p:spPr>
          <a:xfrm>
            <a:off x="181304" y="132036"/>
            <a:ext cx="7162800" cy="3924300"/>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35BC0D13-650D-8B97-CB6C-392DA8808BA9}"/>
              </a:ext>
            </a:extLst>
          </p:cNvPr>
          <p:cNvPicPr>
            <a:picLocks noChangeAspect="1"/>
          </p:cNvPicPr>
          <p:nvPr/>
        </p:nvPicPr>
        <p:blipFill>
          <a:blip r:embed="rId4"/>
          <a:stretch>
            <a:fillRect/>
          </a:stretch>
        </p:blipFill>
        <p:spPr>
          <a:xfrm>
            <a:off x="4419600" y="3957139"/>
            <a:ext cx="7772400" cy="2664822"/>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A99FAD58-2722-26E1-1E6B-1898308169E8}"/>
              </a:ext>
            </a:extLst>
          </p:cNvPr>
          <p:cNvPicPr>
            <a:picLocks noChangeAspect="1"/>
          </p:cNvPicPr>
          <p:nvPr/>
        </p:nvPicPr>
        <p:blipFill>
          <a:blip r:embed="rId5"/>
          <a:stretch>
            <a:fillRect/>
          </a:stretch>
        </p:blipFill>
        <p:spPr>
          <a:xfrm>
            <a:off x="4238296" y="1469699"/>
            <a:ext cx="7772400" cy="2660722"/>
          </a:xfrm>
          <a:prstGeom prst="rect">
            <a:avLst/>
          </a:prstGeom>
        </p:spPr>
      </p:pic>
      <p:pic>
        <p:nvPicPr>
          <p:cNvPr id="3" name="Picture 2" descr="A screenshot of a white background&#10;&#10;Description automatically generated">
            <a:extLst>
              <a:ext uri="{FF2B5EF4-FFF2-40B4-BE49-F238E27FC236}">
                <a16:creationId xmlns:a16="http://schemas.microsoft.com/office/drawing/2014/main" id="{9C9AA08A-AB7F-24CB-6799-AB0FEBFCEACB}"/>
              </a:ext>
            </a:extLst>
          </p:cNvPr>
          <p:cNvPicPr>
            <a:picLocks noChangeAspect="1"/>
          </p:cNvPicPr>
          <p:nvPr/>
        </p:nvPicPr>
        <p:blipFill>
          <a:blip r:embed="rId6"/>
          <a:stretch>
            <a:fillRect/>
          </a:stretch>
        </p:blipFill>
        <p:spPr>
          <a:xfrm>
            <a:off x="181304" y="3166022"/>
            <a:ext cx="7772400" cy="3089977"/>
          </a:xfrm>
          <a:prstGeom prst="rect">
            <a:avLst/>
          </a:prstGeom>
        </p:spPr>
      </p:pic>
    </p:spTree>
    <p:extLst>
      <p:ext uri="{BB962C8B-B14F-4D97-AF65-F5344CB8AC3E}">
        <p14:creationId xmlns:p14="http://schemas.microsoft.com/office/powerpoint/2010/main" val="33196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4F60-CAC7-D203-1E6D-323A89450BA8}"/>
              </a:ext>
            </a:extLst>
          </p:cNvPr>
          <p:cNvSpPr>
            <a:spLocks noGrp="1"/>
          </p:cNvSpPr>
          <p:nvPr>
            <p:ph type="title"/>
          </p:nvPr>
        </p:nvSpPr>
        <p:spPr>
          <a:xfrm>
            <a:off x="539176" y="446690"/>
            <a:ext cx="7438176" cy="1325563"/>
          </a:xfrm>
        </p:spPr>
        <p:txBody>
          <a:bodyPr>
            <a:normAutofit fontScale="90000"/>
          </a:bodyPr>
          <a:lstStyle/>
          <a:p>
            <a:r>
              <a:rPr lang="en-US" dirty="0"/>
              <a:t>Parents’ Views of Public Schools Differ From Other Adults</a:t>
            </a:r>
          </a:p>
        </p:txBody>
      </p:sp>
      <p:pic>
        <p:nvPicPr>
          <p:cNvPr id="5" name="Picture 4" descr="A graph of a graph showing the number of students in the school&#10;&#10;Description automatically generated with medium confidence">
            <a:extLst>
              <a:ext uri="{FF2B5EF4-FFF2-40B4-BE49-F238E27FC236}">
                <a16:creationId xmlns:a16="http://schemas.microsoft.com/office/drawing/2014/main" id="{41A3B392-449F-5FE0-BFD5-CC0703C5E1A1}"/>
              </a:ext>
            </a:extLst>
          </p:cNvPr>
          <p:cNvPicPr>
            <a:picLocks noChangeAspect="1"/>
          </p:cNvPicPr>
          <p:nvPr/>
        </p:nvPicPr>
        <p:blipFill>
          <a:blip r:embed="rId3"/>
          <a:stretch>
            <a:fillRect/>
          </a:stretch>
        </p:blipFill>
        <p:spPr>
          <a:xfrm>
            <a:off x="539176" y="1754133"/>
            <a:ext cx="9189498" cy="4657177"/>
          </a:xfrm>
          <a:prstGeom prst="rect">
            <a:avLst/>
          </a:prstGeom>
        </p:spPr>
      </p:pic>
    </p:spTree>
    <p:extLst>
      <p:ext uri="{BB962C8B-B14F-4D97-AF65-F5344CB8AC3E}">
        <p14:creationId xmlns:p14="http://schemas.microsoft.com/office/powerpoint/2010/main" val="366392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B251-F270-47B6-EC2A-993AC36225DF}"/>
              </a:ext>
            </a:extLst>
          </p:cNvPr>
          <p:cNvSpPr>
            <a:spLocks noGrp="1"/>
          </p:cNvSpPr>
          <p:nvPr>
            <p:ph type="title"/>
          </p:nvPr>
        </p:nvSpPr>
        <p:spPr>
          <a:xfrm>
            <a:off x="550899" y="810602"/>
            <a:ext cx="7134225" cy="1325563"/>
          </a:xfrm>
        </p:spPr>
        <p:txBody>
          <a:bodyPr/>
          <a:lstStyle/>
          <a:p>
            <a:r>
              <a:rPr lang="en-US"/>
              <a:t>Our Study</a:t>
            </a:r>
          </a:p>
        </p:txBody>
      </p:sp>
      <p:sp>
        <p:nvSpPr>
          <p:cNvPr id="3" name="Content Placeholder 2">
            <a:extLst>
              <a:ext uri="{FF2B5EF4-FFF2-40B4-BE49-F238E27FC236}">
                <a16:creationId xmlns:a16="http://schemas.microsoft.com/office/drawing/2014/main" id="{3E0E0214-BDC6-98BA-4985-08297EAD0817}"/>
              </a:ext>
            </a:extLst>
          </p:cNvPr>
          <p:cNvSpPr>
            <a:spLocks noGrp="1"/>
          </p:cNvSpPr>
          <p:nvPr>
            <p:ph idx="1"/>
          </p:nvPr>
        </p:nvSpPr>
        <p:spPr/>
        <p:txBody>
          <a:bodyPr vert="horz" lIns="91440" tIns="45720" rIns="91440" bIns="45720" rtlCol="0" anchor="t">
            <a:normAutofit/>
          </a:bodyPr>
          <a:lstStyle/>
          <a:p>
            <a:r>
              <a:rPr lang="en-US" b="0" dirty="0">
                <a:latin typeface="Source Sans Pro Semibold"/>
                <a:ea typeface="Source Sans Pro Semibold"/>
              </a:rPr>
              <a:t>We explore how parents interpreted the political discourse around controversial education issues between 2021-2023 and how those interpretations shaped their schooling decisions.</a:t>
            </a:r>
          </a:p>
          <a:p>
            <a:r>
              <a:rPr lang="en-US" b="0" dirty="0">
                <a:latin typeface="Source Sans Pro Semibold"/>
                <a:ea typeface="Source Sans Pro Semibold"/>
              </a:rPr>
              <a:t>We answer two research questions: </a:t>
            </a:r>
          </a:p>
          <a:p>
            <a:pPr marL="914400" lvl="1" indent="-457200">
              <a:buAutoNum type="arabicParenR"/>
            </a:pPr>
            <a:r>
              <a:rPr lang="en-US" b="0" dirty="0">
                <a:latin typeface="Source Sans Pro Semibold"/>
                <a:ea typeface="Source Sans Pro Semibold"/>
              </a:rPr>
              <a:t>How did parents make sense of the national political discourse around K-12 schools in 2021-2023?</a:t>
            </a:r>
          </a:p>
          <a:p>
            <a:pPr marL="914400" lvl="1" indent="-457200">
              <a:buAutoNum type="arabicParenR"/>
            </a:pPr>
            <a:r>
              <a:rPr lang="en-US" b="0" dirty="0">
                <a:latin typeface="Source Sans Pro Semibold"/>
                <a:ea typeface="Source Sans Pro Semibold"/>
              </a:rPr>
              <a:t>How did parents’ sensemaking within the sociocultural context around controversial education issues inform their choices, satisfaction, and relationships with their children’s schools?</a:t>
            </a:r>
          </a:p>
        </p:txBody>
      </p:sp>
    </p:spTree>
    <p:extLst>
      <p:ext uri="{BB962C8B-B14F-4D97-AF65-F5344CB8AC3E}">
        <p14:creationId xmlns:p14="http://schemas.microsoft.com/office/powerpoint/2010/main" val="342192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9D2A-6518-6339-FDC4-AFA6794A79A8}"/>
              </a:ext>
            </a:extLst>
          </p:cNvPr>
          <p:cNvSpPr>
            <a:spLocks noGrp="1"/>
          </p:cNvSpPr>
          <p:nvPr>
            <p:ph type="title"/>
          </p:nvPr>
        </p:nvSpPr>
        <p:spPr>
          <a:xfrm>
            <a:off x="317966" y="500062"/>
            <a:ext cx="7134225" cy="1325563"/>
          </a:xfrm>
        </p:spPr>
        <p:txBody>
          <a:bodyPr>
            <a:normAutofit/>
          </a:bodyPr>
          <a:lstStyle/>
          <a:p>
            <a:r>
              <a:rPr lang="en-US" sz="3600"/>
              <a:t>Sociocultural Theory: Our Context</a:t>
            </a:r>
          </a:p>
        </p:txBody>
      </p:sp>
      <p:sp>
        <p:nvSpPr>
          <p:cNvPr id="3" name="Content Placeholder 2">
            <a:extLst>
              <a:ext uri="{FF2B5EF4-FFF2-40B4-BE49-F238E27FC236}">
                <a16:creationId xmlns:a16="http://schemas.microsoft.com/office/drawing/2014/main" id="{63ED732B-65B0-E6DA-54BD-6FECE583BA2D}"/>
              </a:ext>
            </a:extLst>
          </p:cNvPr>
          <p:cNvSpPr>
            <a:spLocks noGrp="1"/>
          </p:cNvSpPr>
          <p:nvPr>
            <p:ph idx="1"/>
          </p:nvPr>
        </p:nvSpPr>
        <p:spPr>
          <a:xfrm>
            <a:off x="578083" y="1825625"/>
            <a:ext cx="11035834" cy="4720949"/>
          </a:xfrm>
        </p:spPr>
        <p:txBody>
          <a:bodyPr vert="horz" lIns="91440" tIns="45720" rIns="91440" bIns="45720" rtlCol="0" anchor="t">
            <a:normAutofit/>
          </a:bodyPr>
          <a:lstStyle/>
          <a:p>
            <a:r>
              <a:rPr lang="en-US" b="0" dirty="0">
                <a:latin typeface="Source Sans Pro Semibold"/>
                <a:ea typeface="Source Sans Pro Semibold"/>
              </a:rPr>
              <a:t>Sociocultural Theory emphasizes the interaction between people and their environment and how that interaction is subjected to various and continuous ‘tensions and contradictions’</a:t>
            </a:r>
            <a:r>
              <a:rPr lang="en-US" sz="2100" b="0" dirty="0">
                <a:solidFill>
                  <a:schemeClr val="bg2"/>
                </a:solidFill>
                <a:latin typeface="Source Sans Pro Semibold"/>
                <a:ea typeface="Source Sans Pro Semibold"/>
              </a:rPr>
              <a:t> </a:t>
            </a:r>
            <a:r>
              <a:rPr lang="en-US" sz="1900" b="0" dirty="0">
                <a:solidFill>
                  <a:schemeClr val="bg2"/>
                </a:solidFill>
                <a:latin typeface="Source Sans Pro Semibold"/>
                <a:ea typeface="Source Sans Pro Semibold"/>
              </a:rPr>
              <a:t>(Vygotsky, 1978, 1986; Aasen, 2014; Apple, 1993).</a:t>
            </a:r>
          </a:p>
          <a:p>
            <a:pPr lvl="1"/>
            <a:r>
              <a:rPr lang="en-US" b="0" i="1" dirty="0">
                <a:latin typeface="Source Sans Pro Semibold"/>
                <a:ea typeface="Source Sans Pro Semibold"/>
              </a:rPr>
              <a:t>Internal constraints </a:t>
            </a:r>
            <a:r>
              <a:rPr lang="en-US" b="0" dirty="0">
                <a:latin typeface="Source Sans Pro Semibold"/>
                <a:ea typeface="Source Sans Pro Semibold"/>
              </a:rPr>
              <a:t>or symbolic tools aligned with our beliefs, values, and subjectivities </a:t>
            </a:r>
          </a:p>
          <a:p>
            <a:pPr lvl="1"/>
            <a:r>
              <a:rPr lang="en-US" b="0" i="1" dirty="0">
                <a:latin typeface="Source Sans Pro Semibold"/>
                <a:ea typeface="Source Sans Pro Semibold"/>
              </a:rPr>
              <a:t>External constraints </a:t>
            </a:r>
            <a:r>
              <a:rPr lang="en-US" b="0" dirty="0">
                <a:latin typeface="Source Sans Pro Semibold"/>
                <a:ea typeface="Source Sans Pro Semibold"/>
              </a:rPr>
              <a:t>which are both material and structural</a:t>
            </a:r>
          </a:p>
          <a:p>
            <a:r>
              <a:rPr lang="en-US" b="0" dirty="0">
                <a:latin typeface="Source Sans Pro Semibold"/>
                <a:ea typeface="Source Sans Pro Semibold"/>
              </a:rPr>
              <a:t>We used this perspective to help us understand the most salient internal and external factors that affect parents' actions and opinions regarding 'the school of their choice’</a:t>
            </a:r>
          </a:p>
        </p:txBody>
      </p:sp>
    </p:spTree>
    <p:extLst>
      <p:ext uri="{BB962C8B-B14F-4D97-AF65-F5344CB8AC3E}">
        <p14:creationId xmlns:p14="http://schemas.microsoft.com/office/powerpoint/2010/main" val="392218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B025-A14F-1020-2AD1-79E9DCAF7478}"/>
              </a:ext>
            </a:extLst>
          </p:cNvPr>
          <p:cNvSpPr>
            <a:spLocks noGrp="1"/>
          </p:cNvSpPr>
          <p:nvPr>
            <p:ph type="title"/>
          </p:nvPr>
        </p:nvSpPr>
        <p:spPr/>
        <p:txBody>
          <a:bodyPr/>
          <a:lstStyle/>
          <a:p>
            <a:r>
              <a:rPr lang="en-US"/>
              <a:t>Data Collection Methods</a:t>
            </a:r>
          </a:p>
        </p:txBody>
      </p:sp>
      <p:sp>
        <p:nvSpPr>
          <p:cNvPr id="3" name="Content Placeholder 2">
            <a:extLst>
              <a:ext uri="{FF2B5EF4-FFF2-40B4-BE49-F238E27FC236}">
                <a16:creationId xmlns:a16="http://schemas.microsoft.com/office/drawing/2014/main" id="{25B60E00-5DB4-7FBC-A593-0E549FBB322E}"/>
              </a:ext>
            </a:extLst>
          </p:cNvPr>
          <p:cNvSpPr>
            <a:spLocks noGrp="1"/>
          </p:cNvSpPr>
          <p:nvPr>
            <p:ph idx="1"/>
          </p:nvPr>
        </p:nvSpPr>
        <p:spPr>
          <a:xfrm>
            <a:off x="838200" y="1825624"/>
            <a:ext cx="10515600" cy="4866723"/>
          </a:xfrm>
        </p:spPr>
        <p:txBody>
          <a:bodyPr vert="horz" lIns="91440" tIns="45720" rIns="91440" bIns="45720" rtlCol="0" anchor="t">
            <a:normAutofit lnSpcReduction="10000"/>
          </a:bodyPr>
          <a:lstStyle/>
          <a:p>
            <a:r>
              <a:rPr lang="en-US" b="0" dirty="0">
                <a:latin typeface="Source Sans Pro Semibold"/>
                <a:ea typeface="Source Sans Pro Semibold"/>
              </a:rPr>
              <a:t>We conducted a longitudinal multisite qualitative study by first recruiting parents in six cities (Denver, Detroit, Miami, New Orleans, Portland, and Washington, D.C.) during the 2020-21 school year through a survey research firm</a:t>
            </a:r>
          </a:p>
          <a:p>
            <a:pPr lvl="1"/>
            <a:r>
              <a:rPr lang="en-US" b="0" dirty="0">
                <a:latin typeface="Source Sans Pro Semibold"/>
                <a:ea typeface="Source Sans Pro Semibold"/>
              </a:rPr>
              <a:t>Participants were asked whether they wanted to opt into an interview about their school choice experiences. Among those who opted in, we interviewed 56 parents in 2020-21.</a:t>
            </a:r>
          </a:p>
          <a:p>
            <a:r>
              <a:rPr lang="en-US" b="0" dirty="0">
                <a:latin typeface="Source Sans Pro Semibold"/>
                <a:ea typeface="Source Sans Pro Semibold"/>
              </a:rPr>
              <a:t>In the winter of 2022-23 we contacted those 56 parents and recruited 35 to participate in follow-up interviews. </a:t>
            </a:r>
          </a:p>
          <a:p>
            <a:r>
              <a:rPr lang="en-US" b="0" dirty="0">
                <a:latin typeface="Source Sans Pro Semibold"/>
                <a:ea typeface="Source Sans Pro Semibold"/>
              </a:rPr>
              <a:t>We used a matrix coding scheme where we asked questions of the data and recorded answers for each interview in a spreadsheet.</a:t>
            </a:r>
          </a:p>
          <a:p>
            <a:r>
              <a:rPr lang="en-US" b="0" dirty="0">
                <a:latin typeface="Source Sans Pro Semibold"/>
                <a:ea typeface="Source Sans Pro Semibold"/>
              </a:rPr>
              <a:t>We then looked across interviews to identify themes and wrote a memo for each question we asked of the data.</a:t>
            </a:r>
          </a:p>
        </p:txBody>
      </p:sp>
    </p:spTree>
    <p:extLst>
      <p:ext uri="{BB962C8B-B14F-4D97-AF65-F5344CB8AC3E}">
        <p14:creationId xmlns:p14="http://schemas.microsoft.com/office/powerpoint/2010/main" val="365691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C7D44-49BB-A0FA-96C9-D1398BBFE338}"/>
              </a:ext>
            </a:extLst>
          </p:cNvPr>
          <p:cNvSpPr>
            <a:spLocks noGrp="1"/>
          </p:cNvSpPr>
          <p:nvPr>
            <p:ph type="title"/>
          </p:nvPr>
        </p:nvSpPr>
        <p:spPr>
          <a:xfrm>
            <a:off x="481534" y="351873"/>
            <a:ext cx="7648887" cy="1325563"/>
          </a:xfrm>
        </p:spPr>
        <p:txBody>
          <a:bodyPr>
            <a:normAutofit/>
          </a:bodyPr>
          <a:lstStyle/>
          <a:p>
            <a:r>
              <a:rPr lang="en-US" sz="4000" dirty="0">
                <a:latin typeface="Source Sans Pro"/>
                <a:ea typeface="Source Sans Pro"/>
              </a:rPr>
              <a:t>Interviewers and Interview Questions</a:t>
            </a:r>
            <a:endParaRPr lang="en-US" sz="4000" b="0" dirty="0">
              <a:latin typeface="Source Sans Pro"/>
              <a:ea typeface="Source Sans Pro"/>
            </a:endParaRPr>
          </a:p>
        </p:txBody>
      </p:sp>
      <p:sp>
        <p:nvSpPr>
          <p:cNvPr id="4" name="Content Placeholder 2">
            <a:extLst>
              <a:ext uri="{FF2B5EF4-FFF2-40B4-BE49-F238E27FC236}">
                <a16:creationId xmlns:a16="http://schemas.microsoft.com/office/drawing/2014/main" id="{4E379375-2CBA-88C2-0F00-F21CB28DB922}"/>
              </a:ext>
            </a:extLst>
          </p:cNvPr>
          <p:cNvSpPr txBox="1">
            <a:spLocks/>
          </p:cNvSpPr>
          <p:nvPr/>
        </p:nvSpPr>
        <p:spPr>
          <a:xfrm>
            <a:off x="630588" y="2141927"/>
            <a:ext cx="10463435" cy="405940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latin typeface="Source Sans Pro Semibold"/>
                <a:ea typeface="Source Sans Pro Semibold"/>
              </a:rPr>
              <a:t>Multiracial interview team with varying gender and sexuality identities: 4 Black, 4 white, 1 Hispanic (Spanish-speaking)</a:t>
            </a:r>
          </a:p>
          <a:p>
            <a:r>
              <a:rPr lang="en-US" sz="3200" b="0" dirty="0">
                <a:latin typeface="Source Sans Pro Semibold"/>
                <a:ea typeface="Source Sans Pro Semibold"/>
              </a:rPr>
              <a:t>Semi-structured interview with follow-up probes to provide depth and clarity. Questions included:</a:t>
            </a:r>
            <a:endParaRPr lang="en-US" sz="3200" b="0" dirty="0"/>
          </a:p>
          <a:p>
            <a:pPr lvl="1"/>
            <a:r>
              <a:rPr lang="en-US" sz="2800" b="0" dirty="0">
                <a:latin typeface="Source Sans Pro Semibold"/>
                <a:ea typeface="Source Sans Pro Semibold"/>
              </a:rPr>
              <a:t>What are the big issues facing education nationally?</a:t>
            </a:r>
          </a:p>
          <a:p>
            <a:pPr lvl="1"/>
            <a:r>
              <a:rPr lang="en-US" sz="2800" b="0" dirty="0">
                <a:latin typeface="Source Sans Pro Semibold"/>
                <a:ea typeface="Source Sans Pro Semibold"/>
              </a:rPr>
              <a:t>Are there any local debates about teaching race or gender/sexuality in schools? </a:t>
            </a:r>
          </a:p>
          <a:p>
            <a:pPr lvl="1"/>
            <a:r>
              <a:rPr lang="en-US" sz="2800" b="0" dirty="0">
                <a:latin typeface="Source Sans Pro Semibold"/>
                <a:ea typeface="Source Sans Pro Semibold"/>
              </a:rPr>
              <a:t>What are your thoughts on these debates?</a:t>
            </a:r>
          </a:p>
          <a:p>
            <a:pPr lvl="1"/>
            <a:r>
              <a:rPr lang="en-US" sz="2800" b="0" dirty="0">
                <a:latin typeface="Source Sans Pro Semibold"/>
                <a:ea typeface="Source Sans Pro Semibold"/>
              </a:rPr>
              <a:t>Have or would you change schools based on these issues?</a:t>
            </a:r>
          </a:p>
        </p:txBody>
      </p:sp>
    </p:spTree>
    <p:extLst>
      <p:ext uri="{BB962C8B-B14F-4D97-AF65-F5344CB8AC3E}">
        <p14:creationId xmlns:p14="http://schemas.microsoft.com/office/powerpoint/2010/main" val="266315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1FCA-F11E-51A1-5EA7-F12E1B826442}"/>
              </a:ext>
            </a:extLst>
          </p:cNvPr>
          <p:cNvSpPr>
            <a:spLocks noGrp="1"/>
          </p:cNvSpPr>
          <p:nvPr>
            <p:ph type="title"/>
          </p:nvPr>
        </p:nvSpPr>
        <p:spPr>
          <a:xfrm>
            <a:off x="574345" y="740264"/>
            <a:ext cx="7134225" cy="1325563"/>
          </a:xfrm>
        </p:spPr>
        <p:txBody>
          <a:bodyPr/>
          <a:lstStyle/>
          <a:p>
            <a:r>
              <a:rPr lang="en-US"/>
              <a:t>Study Demographics</a:t>
            </a:r>
          </a:p>
        </p:txBody>
      </p:sp>
      <p:graphicFrame>
        <p:nvGraphicFramePr>
          <p:cNvPr id="4" name="Content Placeholder 3">
            <a:extLst>
              <a:ext uri="{FF2B5EF4-FFF2-40B4-BE49-F238E27FC236}">
                <a16:creationId xmlns:a16="http://schemas.microsoft.com/office/drawing/2014/main" id="{EED6064B-4219-2FD9-86B8-D4E95DCAEF53}"/>
              </a:ext>
            </a:extLst>
          </p:cNvPr>
          <p:cNvGraphicFramePr>
            <a:graphicFrameLocks noGrp="1"/>
          </p:cNvGraphicFramePr>
          <p:nvPr>
            <p:ph idx="1"/>
            <p:extLst>
              <p:ext uri="{D42A27DB-BD31-4B8C-83A1-F6EECF244321}">
                <p14:modId xmlns:p14="http://schemas.microsoft.com/office/powerpoint/2010/main" val="2483598308"/>
              </p:ext>
            </p:extLst>
          </p:nvPr>
        </p:nvGraphicFramePr>
        <p:xfrm>
          <a:off x="836543" y="1852721"/>
          <a:ext cx="10515597" cy="442092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625205534"/>
                    </a:ext>
                  </a:extLst>
                </a:gridCol>
                <a:gridCol w="3505199">
                  <a:extLst>
                    <a:ext uri="{9D8B030D-6E8A-4147-A177-3AD203B41FA5}">
                      <a16:colId xmlns:a16="http://schemas.microsoft.com/office/drawing/2014/main" val="2624300033"/>
                    </a:ext>
                  </a:extLst>
                </a:gridCol>
                <a:gridCol w="3505199">
                  <a:extLst>
                    <a:ext uri="{9D8B030D-6E8A-4147-A177-3AD203B41FA5}">
                      <a16:colId xmlns:a16="http://schemas.microsoft.com/office/drawing/2014/main" val="2009488319"/>
                    </a:ext>
                  </a:extLst>
                </a:gridCol>
              </a:tblGrid>
              <a:tr h="397565">
                <a:tc>
                  <a:txBody>
                    <a:bodyPr/>
                    <a:lstStyle/>
                    <a:p>
                      <a:endParaRPr lang="en-US"/>
                    </a:p>
                  </a:txBody>
                  <a:tcPr/>
                </a:tc>
                <a:tc>
                  <a:txBody>
                    <a:bodyPr/>
                    <a:lstStyle/>
                    <a:p>
                      <a:pPr algn="ctr"/>
                      <a:r>
                        <a:rPr lang="en-US"/>
                        <a:t>Number</a:t>
                      </a:r>
                    </a:p>
                  </a:txBody>
                  <a:tcPr/>
                </a:tc>
                <a:tc>
                  <a:txBody>
                    <a:bodyPr/>
                    <a:lstStyle/>
                    <a:p>
                      <a:pPr algn="ctr"/>
                      <a:r>
                        <a:rPr lang="en-US"/>
                        <a:t>Percent</a:t>
                      </a:r>
                    </a:p>
                  </a:txBody>
                  <a:tcPr/>
                </a:tc>
                <a:extLst>
                  <a:ext uri="{0D108BD9-81ED-4DB2-BD59-A6C34878D82A}">
                    <a16:rowId xmlns:a16="http://schemas.microsoft.com/office/drawing/2014/main" val="375585439"/>
                  </a:ext>
                </a:extLst>
              </a:tr>
              <a:tr h="324546">
                <a:tc>
                  <a:txBody>
                    <a:bodyPr/>
                    <a:lstStyle/>
                    <a:p>
                      <a:r>
                        <a:rPr lang="en-US" b="1"/>
                        <a:t>State/City</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524840455"/>
                  </a:ext>
                </a:extLst>
              </a:tr>
              <a:tr h="324546">
                <a:tc>
                  <a:txBody>
                    <a:bodyPr/>
                    <a:lstStyle/>
                    <a:p>
                      <a:r>
                        <a:rPr lang="en-US" i="1"/>
                        <a:t>Colorado</a:t>
                      </a:r>
                    </a:p>
                  </a:txBody>
                  <a:tcPr/>
                </a:tc>
                <a:tc>
                  <a:txBody>
                    <a:bodyPr/>
                    <a:lstStyle/>
                    <a:p>
                      <a:pPr algn="ctr"/>
                      <a:r>
                        <a:rPr lang="en-US"/>
                        <a:t>10</a:t>
                      </a:r>
                    </a:p>
                  </a:txBody>
                  <a:tcPr/>
                </a:tc>
                <a:tc>
                  <a:txBody>
                    <a:bodyPr/>
                    <a:lstStyle/>
                    <a:p>
                      <a:pPr algn="ctr"/>
                      <a:r>
                        <a:rPr lang="en-US"/>
                        <a:t>29%</a:t>
                      </a:r>
                    </a:p>
                  </a:txBody>
                  <a:tcPr/>
                </a:tc>
                <a:extLst>
                  <a:ext uri="{0D108BD9-81ED-4DB2-BD59-A6C34878D82A}">
                    <a16:rowId xmlns:a16="http://schemas.microsoft.com/office/drawing/2014/main" val="1962302930"/>
                  </a:ext>
                </a:extLst>
              </a:tr>
              <a:tr h="324546">
                <a:tc>
                  <a:txBody>
                    <a:bodyPr/>
                    <a:lstStyle/>
                    <a:p>
                      <a:r>
                        <a:rPr lang="en-US" i="1"/>
                        <a:t>Florida</a:t>
                      </a:r>
                    </a:p>
                  </a:txBody>
                  <a:tcPr/>
                </a:tc>
                <a:tc>
                  <a:txBody>
                    <a:bodyPr/>
                    <a:lstStyle/>
                    <a:p>
                      <a:pPr algn="ctr"/>
                      <a:r>
                        <a:rPr lang="en-US"/>
                        <a:t>5</a:t>
                      </a:r>
                    </a:p>
                  </a:txBody>
                  <a:tcPr/>
                </a:tc>
                <a:tc>
                  <a:txBody>
                    <a:bodyPr/>
                    <a:lstStyle/>
                    <a:p>
                      <a:pPr algn="ctr"/>
                      <a:r>
                        <a:rPr lang="en-US"/>
                        <a:t>14%</a:t>
                      </a:r>
                    </a:p>
                  </a:txBody>
                  <a:tcPr/>
                </a:tc>
                <a:extLst>
                  <a:ext uri="{0D108BD9-81ED-4DB2-BD59-A6C34878D82A}">
                    <a16:rowId xmlns:a16="http://schemas.microsoft.com/office/drawing/2014/main" val="3069454411"/>
                  </a:ext>
                </a:extLst>
              </a:tr>
              <a:tr h="324546">
                <a:tc>
                  <a:txBody>
                    <a:bodyPr/>
                    <a:lstStyle/>
                    <a:p>
                      <a:r>
                        <a:rPr lang="en-US" i="1"/>
                        <a:t>Louisiana</a:t>
                      </a:r>
                    </a:p>
                  </a:txBody>
                  <a:tcPr/>
                </a:tc>
                <a:tc>
                  <a:txBody>
                    <a:bodyPr/>
                    <a:lstStyle/>
                    <a:p>
                      <a:pPr algn="ctr"/>
                      <a:r>
                        <a:rPr lang="en-US"/>
                        <a:t>4</a:t>
                      </a:r>
                    </a:p>
                  </a:txBody>
                  <a:tcPr/>
                </a:tc>
                <a:tc>
                  <a:txBody>
                    <a:bodyPr/>
                    <a:lstStyle/>
                    <a:p>
                      <a:pPr algn="ctr"/>
                      <a:r>
                        <a:rPr lang="en-US"/>
                        <a:t>11%</a:t>
                      </a:r>
                    </a:p>
                  </a:txBody>
                  <a:tcPr/>
                </a:tc>
                <a:extLst>
                  <a:ext uri="{0D108BD9-81ED-4DB2-BD59-A6C34878D82A}">
                    <a16:rowId xmlns:a16="http://schemas.microsoft.com/office/drawing/2014/main" val="604760820"/>
                  </a:ext>
                </a:extLst>
              </a:tr>
              <a:tr h="324546">
                <a:tc>
                  <a:txBody>
                    <a:bodyPr/>
                    <a:lstStyle/>
                    <a:p>
                      <a:r>
                        <a:rPr lang="en-US" i="1"/>
                        <a:t>Michigan</a:t>
                      </a:r>
                    </a:p>
                  </a:txBody>
                  <a:tcPr/>
                </a:tc>
                <a:tc>
                  <a:txBody>
                    <a:bodyPr/>
                    <a:lstStyle/>
                    <a:p>
                      <a:pPr algn="ctr"/>
                      <a:r>
                        <a:rPr lang="en-US"/>
                        <a:t>3</a:t>
                      </a:r>
                    </a:p>
                  </a:txBody>
                  <a:tcPr/>
                </a:tc>
                <a:tc>
                  <a:txBody>
                    <a:bodyPr/>
                    <a:lstStyle/>
                    <a:p>
                      <a:pPr algn="ctr"/>
                      <a:r>
                        <a:rPr lang="en-US"/>
                        <a:t>9%</a:t>
                      </a:r>
                    </a:p>
                  </a:txBody>
                  <a:tcPr/>
                </a:tc>
                <a:extLst>
                  <a:ext uri="{0D108BD9-81ED-4DB2-BD59-A6C34878D82A}">
                    <a16:rowId xmlns:a16="http://schemas.microsoft.com/office/drawing/2014/main" val="679102043"/>
                  </a:ext>
                </a:extLst>
              </a:tr>
              <a:tr h="324546">
                <a:tc>
                  <a:txBody>
                    <a:bodyPr/>
                    <a:lstStyle/>
                    <a:p>
                      <a:r>
                        <a:rPr lang="en-US" b="0" i="1"/>
                        <a:t>Oregon</a:t>
                      </a:r>
                    </a:p>
                  </a:txBody>
                  <a:tcPr/>
                </a:tc>
                <a:tc>
                  <a:txBody>
                    <a:bodyPr/>
                    <a:lstStyle/>
                    <a:p>
                      <a:pPr algn="ctr"/>
                      <a:r>
                        <a:rPr lang="en-US"/>
                        <a:t>9</a:t>
                      </a:r>
                    </a:p>
                  </a:txBody>
                  <a:tcPr/>
                </a:tc>
                <a:tc>
                  <a:txBody>
                    <a:bodyPr/>
                    <a:lstStyle/>
                    <a:p>
                      <a:pPr algn="ctr"/>
                      <a:r>
                        <a:rPr lang="en-US"/>
                        <a:t>26%</a:t>
                      </a:r>
                    </a:p>
                  </a:txBody>
                  <a:tcPr/>
                </a:tc>
                <a:extLst>
                  <a:ext uri="{0D108BD9-81ED-4DB2-BD59-A6C34878D82A}">
                    <a16:rowId xmlns:a16="http://schemas.microsoft.com/office/drawing/2014/main" val="2696628656"/>
                  </a:ext>
                </a:extLst>
              </a:tr>
              <a:tr h="324546">
                <a:tc>
                  <a:txBody>
                    <a:bodyPr/>
                    <a:lstStyle/>
                    <a:p>
                      <a:r>
                        <a:rPr lang="en-US" b="0" i="1"/>
                        <a:t>Washington, D.C.</a:t>
                      </a:r>
                    </a:p>
                  </a:txBody>
                  <a:tcPr/>
                </a:tc>
                <a:tc>
                  <a:txBody>
                    <a:bodyPr/>
                    <a:lstStyle/>
                    <a:p>
                      <a:pPr algn="ctr"/>
                      <a:r>
                        <a:rPr lang="en-US"/>
                        <a:t>4</a:t>
                      </a:r>
                    </a:p>
                  </a:txBody>
                  <a:tcPr/>
                </a:tc>
                <a:tc>
                  <a:txBody>
                    <a:bodyPr/>
                    <a:lstStyle/>
                    <a:p>
                      <a:pPr algn="ctr"/>
                      <a:r>
                        <a:rPr lang="en-US"/>
                        <a:t>11%</a:t>
                      </a:r>
                    </a:p>
                  </a:txBody>
                  <a:tcPr/>
                </a:tc>
                <a:extLst>
                  <a:ext uri="{0D108BD9-81ED-4DB2-BD59-A6C34878D82A}">
                    <a16:rowId xmlns:a16="http://schemas.microsoft.com/office/drawing/2014/main" val="1290332294"/>
                  </a:ext>
                </a:extLst>
              </a:tr>
              <a:tr h="324546">
                <a:tc>
                  <a:txBody>
                    <a:bodyPr/>
                    <a:lstStyle/>
                    <a:p>
                      <a:r>
                        <a:rPr lang="en-US" b="1"/>
                        <a:t>School Type*</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454599742"/>
                  </a:ext>
                </a:extLst>
              </a:tr>
              <a:tr h="324546">
                <a:tc>
                  <a:txBody>
                    <a:bodyPr/>
                    <a:lstStyle/>
                    <a:p>
                      <a:r>
                        <a:rPr lang="en-US" b="0" i="1"/>
                        <a:t>TPS</a:t>
                      </a:r>
                    </a:p>
                  </a:txBody>
                  <a:tcPr/>
                </a:tc>
                <a:tc>
                  <a:txBody>
                    <a:bodyPr/>
                    <a:lstStyle/>
                    <a:p>
                      <a:pPr algn="ctr"/>
                      <a:r>
                        <a:rPr lang="en-US"/>
                        <a:t>26</a:t>
                      </a:r>
                    </a:p>
                  </a:txBody>
                  <a:tcPr/>
                </a:tc>
                <a:tc>
                  <a:txBody>
                    <a:bodyPr/>
                    <a:lstStyle/>
                    <a:p>
                      <a:pPr algn="ctr"/>
                      <a:r>
                        <a:rPr lang="en-US"/>
                        <a:t>70%</a:t>
                      </a:r>
                    </a:p>
                  </a:txBody>
                  <a:tcPr/>
                </a:tc>
                <a:extLst>
                  <a:ext uri="{0D108BD9-81ED-4DB2-BD59-A6C34878D82A}">
                    <a16:rowId xmlns:a16="http://schemas.microsoft.com/office/drawing/2014/main" val="694110069"/>
                  </a:ext>
                </a:extLst>
              </a:tr>
              <a:tr h="324546">
                <a:tc>
                  <a:txBody>
                    <a:bodyPr/>
                    <a:lstStyle/>
                    <a:p>
                      <a:r>
                        <a:rPr lang="en-US" b="0" i="1"/>
                        <a:t>Charter</a:t>
                      </a:r>
                    </a:p>
                  </a:txBody>
                  <a:tcPr/>
                </a:tc>
                <a:tc>
                  <a:txBody>
                    <a:bodyPr/>
                    <a:lstStyle/>
                    <a:p>
                      <a:pPr algn="ctr"/>
                      <a:r>
                        <a:rPr lang="en-US"/>
                        <a:t>6</a:t>
                      </a:r>
                    </a:p>
                  </a:txBody>
                  <a:tcPr/>
                </a:tc>
                <a:tc>
                  <a:txBody>
                    <a:bodyPr/>
                    <a:lstStyle/>
                    <a:p>
                      <a:pPr algn="ctr"/>
                      <a:r>
                        <a:rPr lang="en-US"/>
                        <a:t>17%</a:t>
                      </a:r>
                    </a:p>
                  </a:txBody>
                  <a:tcPr/>
                </a:tc>
                <a:extLst>
                  <a:ext uri="{0D108BD9-81ED-4DB2-BD59-A6C34878D82A}">
                    <a16:rowId xmlns:a16="http://schemas.microsoft.com/office/drawing/2014/main" val="994998484"/>
                  </a:ext>
                </a:extLst>
              </a:tr>
              <a:tr h="324546">
                <a:tc>
                  <a:txBody>
                    <a:bodyPr/>
                    <a:lstStyle/>
                    <a:p>
                      <a:r>
                        <a:rPr lang="en-US" b="0" i="1"/>
                        <a:t>Private/Home School</a:t>
                      </a:r>
                    </a:p>
                  </a:txBody>
                  <a:tcPr/>
                </a:tc>
                <a:tc>
                  <a:txBody>
                    <a:bodyPr/>
                    <a:lstStyle/>
                    <a:p>
                      <a:pPr algn="ctr"/>
                      <a:r>
                        <a:rPr lang="en-US"/>
                        <a:t>5</a:t>
                      </a:r>
                    </a:p>
                  </a:txBody>
                  <a:tcPr/>
                </a:tc>
                <a:tc>
                  <a:txBody>
                    <a:bodyPr/>
                    <a:lstStyle/>
                    <a:p>
                      <a:pPr algn="ctr"/>
                      <a:r>
                        <a:rPr lang="en-US"/>
                        <a:t>14%</a:t>
                      </a:r>
                    </a:p>
                  </a:txBody>
                  <a:tcPr/>
                </a:tc>
                <a:extLst>
                  <a:ext uri="{0D108BD9-81ED-4DB2-BD59-A6C34878D82A}">
                    <a16:rowId xmlns:a16="http://schemas.microsoft.com/office/drawing/2014/main" val="2991878862"/>
                  </a:ext>
                </a:extLst>
              </a:tr>
            </a:tbl>
          </a:graphicData>
        </a:graphic>
      </p:graphicFrame>
      <p:sp>
        <p:nvSpPr>
          <p:cNvPr id="3" name="TextBox 2">
            <a:extLst>
              <a:ext uri="{FF2B5EF4-FFF2-40B4-BE49-F238E27FC236}">
                <a16:creationId xmlns:a16="http://schemas.microsoft.com/office/drawing/2014/main" id="{05581858-28E9-F7DD-B627-6798E67FA441}"/>
              </a:ext>
            </a:extLst>
          </p:cNvPr>
          <p:cNvSpPr txBox="1"/>
          <p:nvPr/>
        </p:nvSpPr>
        <p:spPr>
          <a:xfrm>
            <a:off x="759644" y="6336195"/>
            <a:ext cx="10667999" cy="377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*Two families had children in two different school types, accounting for the more than 35 students. </a:t>
            </a:r>
          </a:p>
        </p:txBody>
      </p:sp>
    </p:spTree>
    <p:extLst>
      <p:ext uri="{BB962C8B-B14F-4D97-AF65-F5344CB8AC3E}">
        <p14:creationId xmlns:p14="http://schemas.microsoft.com/office/powerpoint/2010/main" val="3232019014"/>
      </p:ext>
    </p:extLst>
  </p:cSld>
  <p:clrMapOvr>
    <a:masterClrMapping/>
  </p:clrMapOvr>
</p:sld>
</file>

<file path=ppt/theme/theme1.xml><?xml version="1.0" encoding="utf-8"?>
<a:theme xmlns:a="http://schemas.openxmlformats.org/drawingml/2006/main" name="1_Office Theme">
  <a:themeElements>
    <a:clrScheme name="REACH Palette">
      <a:dk1>
        <a:srgbClr val="000000"/>
      </a:dk1>
      <a:lt1>
        <a:srgbClr val="FFFFFF"/>
      </a:lt1>
      <a:dk2>
        <a:srgbClr val="003349"/>
      </a:dk2>
      <a:lt2>
        <a:srgbClr val="D7D8DD"/>
      </a:lt2>
      <a:accent1>
        <a:srgbClr val="00B7AA"/>
      </a:accent1>
      <a:accent2>
        <a:srgbClr val="BB2869"/>
      </a:accent2>
      <a:accent3>
        <a:srgbClr val="FF5905"/>
      </a:accent3>
      <a:accent4>
        <a:srgbClr val="FDD797"/>
      </a:accent4>
      <a:accent5>
        <a:srgbClr val="00AB73"/>
      </a:accent5>
      <a:accent6>
        <a:srgbClr val="D5EBF9"/>
      </a:accent6>
      <a:hlink>
        <a:srgbClr val="00B7AA"/>
      </a:hlink>
      <a:folHlink>
        <a:srgbClr val="BB286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AM Presentation_Transportation and Choice" id="{35EEA5D9-7B25-4F4E-8C8A-C3E0CA5EA6BA}" vid="{C0467506-5919-834D-B80F-4CB8E98604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51cdec9-811d-471d-bbe6-dd3d8d54c28b}" enabled="0" method="" siteId="{e51cdec9-811d-471d-bbe6-dd3d8d54c28b}" removed="1"/>
</clbl:labelList>
</file>

<file path=docProps/app.xml><?xml version="1.0" encoding="utf-8"?>
<Properties xmlns="http://schemas.openxmlformats.org/officeDocument/2006/extended-properties" xmlns:vt="http://schemas.openxmlformats.org/officeDocument/2006/docPropsVTypes">
  <Template>1_Office Theme</Template>
  <TotalTime>15</TotalTime>
  <Words>2404</Words>
  <Application>Microsoft Macintosh PowerPoint</Application>
  <PresentationFormat>Widescreen</PresentationFormat>
  <Paragraphs>210</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Franklin Gothic Book</vt:lpstr>
      <vt:lpstr>Source Sans Pro</vt:lpstr>
      <vt:lpstr>Source Sans Pro Semibold</vt:lpstr>
      <vt:lpstr>Source Sans Pro Semibold</vt:lpstr>
      <vt:lpstr>1_Office Theme</vt:lpstr>
      <vt:lpstr>Parent Sensemaking and School Choices Amidst Educational Controversies</vt:lpstr>
      <vt:lpstr>National discourse around school choice has shifted </vt:lpstr>
      <vt:lpstr>PowerPoint Presentation</vt:lpstr>
      <vt:lpstr>Parents’ Views of Public Schools Differ From Other Adults</vt:lpstr>
      <vt:lpstr>Our Study</vt:lpstr>
      <vt:lpstr>Sociocultural Theory: Our Context</vt:lpstr>
      <vt:lpstr>Data Collection Methods</vt:lpstr>
      <vt:lpstr>Interviewers and Interview Questions</vt:lpstr>
      <vt:lpstr>Study Demographics</vt:lpstr>
      <vt:lpstr>Study Demographics</vt:lpstr>
      <vt:lpstr>Findings Overview</vt:lpstr>
      <vt:lpstr>Parents were overwhelmingly satisfied with how schools addressed race and racism  </vt:lpstr>
      <vt:lpstr>Some Parents Conflicted,  One Parent Opposed</vt:lpstr>
      <vt:lpstr>Schools Could Be Doing More </vt:lpstr>
      <vt:lpstr>Sociocultural Context Shapes Parent Sensemaking </vt:lpstr>
      <vt:lpstr>Majority of Parents Support Anti-Bullying Programs Related to Gender/Sexuality</vt:lpstr>
      <vt:lpstr>Many Parents Felt Conflicted </vt:lpstr>
      <vt:lpstr>Some Parents Did Not Want Issues Related to Gender/Sexuality Taught in Schools</vt:lpstr>
      <vt:lpstr>School-Level Experiences with LBGTQ+ Identities </vt:lpstr>
      <vt:lpstr>Confusion Stemming From National Media Narratives </vt:lpstr>
      <vt:lpstr>Controversies Not a Driver of School Choice Decisions</vt:lpstr>
      <vt:lpstr>Implications for School Leaders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Sensemaking and School Choices Amidst Educational Controversies</dc:title>
  <dc:creator>Whitney Miller</dc:creator>
  <cp:lastModifiedBy>Sarah Lenhoff</cp:lastModifiedBy>
  <cp:revision>1</cp:revision>
  <dcterms:created xsi:type="dcterms:W3CDTF">2023-11-14T21:30:19Z</dcterms:created>
  <dcterms:modified xsi:type="dcterms:W3CDTF">2023-11-20T17:15:30Z</dcterms:modified>
</cp:coreProperties>
</file>